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Robo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regular.fntdata"/><Relationship Id="rId14" Type="http://schemas.openxmlformats.org/officeDocument/2006/relationships/slide" Target="slides/slide9.xml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Robo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9b8e69c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9b8e69c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9b8e69c6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9b8e69c6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d9b8e69c67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d9b8e69c67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d9b8e69c67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d9b8e69c67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d9b8e69c67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d9b8e69c67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d9b8e69c67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d9b8e69c67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d9b8e69c67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d9b8e69c67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d9b8e69c67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d9b8e69c67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38875"/>
            <a:ext cx="8520600" cy="110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Regions of the Brain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43187" y="1947950"/>
            <a:ext cx="3857626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18100" y="489450"/>
            <a:ext cx="8707800" cy="41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</a:rPr>
              <a:t>For today’s assignment, you will create a Google Slides Presentation describing the </a:t>
            </a: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7 regions of the brain</a:t>
            </a:r>
            <a:r>
              <a:rPr lang="en" sz="1988">
                <a:solidFill>
                  <a:schemeClr val="dk1"/>
                </a:solidFill>
              </a:rPr>
              <a:t> (Frontal Lobe, Motor Cortex, Sensory Cortex, Parietal Lobe, Temporal Lobe, Occipital Lobe and Cerebellum). 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  <a:highlight>
                <a:srgbClr val="FFE599"/>
              </a:highlight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You must include the following on each slide</a:t>
            </a:r>
            <a:r>
              <a:rPr lang="en" sz="1988">
                <a:solidFill>
                  <a:schemeClr val="dk1"/>
                </a:solidFill>
              </a:rPr>
              <a:t>: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Description of that region’s function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Example of how you use that region’s function in your daily life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Label the included brain photos with an arrow pointing to that particular region of the brain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1988">
                <a:solidFill>
                  <a:schemeClr val="dk1"/>
                </a:solidFill>
              </a:rPr>
              <a:t> Once you have fully completed all 7 slides, show me you are done to earn the opportunity to make the brain hat.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99225" y="264272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5"/>
          <p:cNvSpPr txBox="1"/>
          <p:nvPr/>
        </p:nvSpPr>
        <p:spPr>
          <a:xfrm>
            <a:off x="1860400" y="565525"/>
            <a:ext cx="50535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Cerebellum</a:t>
            </a:r>
            <a:endParaRPr sz="2300"/>
          </a:p>
        </p:txBody>
      </p:sp>
      <p:sp>
        <p:nvSpPr>
          <p:cNvPr id="67" name="Google Shape;67;p15"/>
          <p:cNvSpPr txBox="1"/>
          <p:nvPr/>
        </p:nvSpPr>
        <p:spPr>
          <a:xfrm>
            <a:off x="1460125" y="1596225"/>
            <a:ext cx="5513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Has to do with speaking and your balance </a:t>
            </a:r>
            <a:endParaRPr/>
          </a:p>
        </p:txBody>
      </p:sp>
      <p:sp>
        <p:nvSpPr>
          <p:cNvPr id="68" name="Google Shape;68;p15"/>
          <p:cNvSpPr txBox="1"/>
          <p:nvPr/>
        </p:nvSpPr>
        <p:spPr>
          <a:xfrm>
            <a:off x="1760325" y="2176625"/>
            <a:ext cx="4473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I use this part of my brain when i walk</a:t>
            </a:r>
            <a:endParaRPr/>
          </a:p>
        </p:txBody>
      </p:sp>
      <p:cxnSp>
        <p:nvCxnSpPr>
          <p:cNvPr id="69" name="Google Shape;69;p15"/>
          <p:cNvCxnSpPr/>
          <p:nvPr/>
        </p:nvCxnSpPr>
        <p:spPr>
          <a:xfrm rot="10800000">
            <a:off x="5900275" y="4281475"/>
            <a:ext cx="2790900" cy="996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29875" y="2524000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6"/>
          <p:cNvSpPr txBox="1"/>
          <p:nvPr/>
        </p:nvSpPr>
        <p:spPr>
          <a:xfrm>
            <a:off x="3053375" y="373225"/>
            <a:ext cx="25269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Occipital Lobe</a:t>
            </a:r>
            <a:endParaRPr sz="1900"/>
          </a:p>
        </p:txBody>
      </p:sp>
      <p:sp>
        <p:nvSpPr>
          <p:cNvPr id="76" name="Google Shape;76;p16"/>
          <p:cNvSpPr txBox="1"/>
          <p:nvPr/>
        </p:nvSpPr>
        <p:spPr>
          <a:xfrm>
            <a:off x="1624675" y="850225"/>
            <a:ext cx="47754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The occipital lobes </a:t>
            </a:r>
            <a:r>
              <a:rPr b="1"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sit at the back of the head and are responsible for visual perception, including colour, form and motion</a:t>
            </a: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.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7" name="Google Shape;77;p16"/>
          <p:cNvSpPr txBox="1"/>
          <p:nvPr/>
        </p:nvSpPr>
        <p:spPr>
          <a:xfrm>
            <a:off x="1624675" y="1748500"/>
            <a:ext cx="43377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The occipital lobe is also responsible for analyzing contents, such as shapes, colors, and movement, and also for interpreting and drawing conclusions about the images we see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78" name="Google Shape;78;p16"/>
          <p:cNvCxnSpPr/>
          <p:nvPr/>
        </p:nvCxnSpPr>
        <p:spPr>
          <a:xfrm rot="10800000">
            <a:off x="5962375" y="3611163"/>
            <a:ext cx="2208600" cy="1356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402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7"/>
          <p:cNvSpPr txBox="1"/>
          <p:nvPr/>
        </p:nvSpPr>
        <p:spPr>
          <a:xfrm>
            <a:off x="2628825" y="556050"/>
            <a:ext cx="34128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Temporal Lobe</a:t>
            </a:r>
            <a:endParaRPr sz="1700"/>
          </a:p>
        </p:txBody>
      </p:sp>
      <p:sp>
        <p:nvSpPr>
          <p:cNvPr id="85" name="Google Shape;85;p17"/>
          <p:cNvSpPr txBox="1"/>
          <p:nvPr/>
        </p:nvSpPr>
        <p:spPr>
          <a:xfrm>
            <a:off x="2373800" y="1322050"/>
            <a:ext cx="44994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286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- The temporal lobes </a:t>
            </a:r>
            <a:r>
              <a:rPr b="1"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sit behind the ears and are the second largest lobe</a:t>
            </a: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. They are most commonly associated with processing auditory information and with the encoding of memory.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86" name="Google Shape;86;p17"/>
          <p:cNvSpPr txBox="1"/>
          <p:nvPr/>
        </p:nvSpPr>
        <p:spPr>
          <a:xfrm>
            <a:off x="2322300" y="2168100"/>
            <a:ext cx="44994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The temporal lobe is largely responsible for </a:t>
            </a:r>
            <a:r>
              <a:rPr b="1"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creating and preserving both conscious and long-term memory</a:t>
            </a:r>
            <a:endParaRPr>
              <a:solidFill>
                <a:srgbClr val="434343"/>
              </a:solidFill>
            </a:endParaRPr>
          </a:p>
        </p:txBody>
      </p:sp>
      <p:cxnSp>
        <p:nvCxnSpPr>
          <p:cNvPr id="87" name="Google Shape;87;p17"/>
          <p:cNvCxnSpPr/>
          <p:nvPr/>
        </p:nvCxnSpPr>
        <p:spPr>
          <a:xfrm flipH="1" rot="10800000">
            <a:off x="1720100" y="4196700"/>
            <a:ext cx="1586400" cy="6537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07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8"/>
          <p:cNvSpPr txBox="1"/>
          <p:nvPr/>
        </p:nvSpPr>
        <p:spPr>
          <a:xfrm>
            <a:off x="2926000" y="360100"/>
            <a:ext cx="28308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Parietal lobe</a:t>
            </a:r>
            <a:endParaRPr sz="1900"/>
          </a:p>
        </p:txBody>
      </p:sp>
      <p:sp>
        <p:nvSpPr>
          <p:cNvPr id="94" name="Google Shape;94;p18"/>
          <p:cNvSpPr txBox="1"/>
          <p:nvPr/>
        </p:nvSpPr>
        <p:spPr>
          <a:xfrm>
            <a:off x="1773775" y="991825"/>
            <a:ext cx="37389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Roboto"/>
              <a:buChar char="-"/>
            </a:pPr>
            <a:r>
              <a:rPr lang="en" sz="1200">
                <a:solidFill>
                  <a:srgbClr val="BDC1C6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" sz="1200">
                <a:latin typeface="Roboto"/>
                <a:ea typeface="Roboto"/>
                <a:cs typeface="Roboto"/>
                <a:sym typeface="Roboto"/>
              </a:rPr>
              <a:t>It processes sensory information it receives from the outside world, mainly relating to touch, taste, and temperature.</a:t>
            </a:r>
            <a:endParaRPr/>
          </a:p>
        </p:txBody>
      </p:sp>
      <p:sp>
        <p:nvSpPr>
          <p:cNvPr id="95" name="Google Shape;95;p18"/>
          <p:cNvSpPr txBox="1"/>
          <p:nvPr/>
        </p:nvSpPr>
        <p:spPr>
          <a:xfrm>
            <a:off x="1802250" y="1855400"/>
            <a:ext cx="38148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The parietal lobe is </a:t>
            </a:r>
            <a:r>
              <a:rPr b="1"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vital for sensory perception and integration, including the management of taste, hearing, sight, touch, and smell</a:t>
            </a:r>
            <a: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>
              <a:solidFill>
                <a:srgbClr val="434343"/>
              </a:solidFill>
            </a:endParaRPr>
          </a:p>
        </p:txBody>
      </p:sp>
      <p:cxnSp>
        <p:nvCxnSpPr>
          <p:cNvPr id="96" name="Google Shape;96;p18"/>
          <p:cNvCxnSpPr/>
          <p:nvPr/>
        </p:nvCxnSpPr>
        <p:spPr>
          <a:xfrm flipH="1">
            <a:off x="6253175" y="1390400"/>
            <a:ext cx="1973700" cy="14193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548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9"/>
          <p:cNvSpPr txBox="1"/>
          <p:nvPr/>
        </p:nvSpPr>
        <p:spPr>
          <a:xfrm>
            <a:off x="3210325" y="307975"/>
            <a:ext cx="28875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Sensory Cortex</a:t>
            </a:r>
            <a:endParaRPr sz="1900"/>
          </a:p>
        </p:txBody>
      </p:sp>
      <p:sp>
        <p:nvSpPr>
          <p:cNvPr id="103" name="Google Shape;103;p19"/>
          <p:cNvSpPr txBox="1"/>
          <p:nvPr/>
        </p:nvSpPr>
        <p:spPr>
          <a:xfrm>
            <a:off x="1751575" y="770450"/>
            <a:ext cx="41964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Sensory cortex refers to </a:t>
            </a:r>
            <a:r>
              <a:rPr b="1" lang="en" sz="1200">
                <a:latin typeface="Roboto"/>
                <a:ea typeface="Roboto"/>
                <a:cs typeface="Roboto"/>
                <a:sym typeface="Roboto"/>
              </a:rPr>
              <a:t>all cortical areas associated with sensory function</a:t>
            </a:r>
            <a:r>
              <a:rPr lang="en" sz="1200">
                <a:latin typeface="Roboto"/>
                <a:ea typeface="Roboto"/>
                <a:cs typeface="Roboto"/>
                <a:sym typeface="Roboto"/>
              </a:rPr>
              <a:t>. In the case of vision, this includes virtually all of the occipital cortex and much of the temporal and parietal cortex.</a:t>
            </a:r>
            <a:endParaRPr/>
          </a:p>
        </p:txBody>
      </p:sp>
      <p:sp>
        <p:nvSpPr>
          <p:cNvPr id="104" name="Google Shape;104;p19"/>
          <p:cNvSpPr txBox="1"/>
          <p:nvPr/>
        </p:nvSpPr>
        <p:spPr>
          <a:xfrm>
            <a:off x="1732625" y="2041425"/>
            <a:ext cx="5115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The sensory cortex is involved in </a:t>
            </a:r>
            <a:r>
              <a:rPr b="1"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somatic sensation, visual stimuli, and movement planning</a:t>
            </a: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05" name="Google Shape;105;p19"/>
          <p:cNvCxnSpPr/>
          <p:nvPr/>
        </p:nvCxnSpPr>
        <p:spPr>
          <a:xfrm flipH="1">
            <a:off x="6873350" y="809400"/>
            <a:ext cx="1316700" cy="1951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976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20"/>
          <p:cNvSpPr txBox="1"/>
          <p:nvPr/>
        </p:nvSpPr>
        <p:spPr>
          <a:xfrm>
            <a:off x="2774575" y="497425"/>
            <a:ext cx="27375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Mortar</a:t>
            </a:r>
            <a:r>
              <a:rPr lang="en" sz="1900"/>
              <a:t> Cortex</a:t>
            </a:r>
            <a:endParaRPr sz="1900"/>
          </a:p>
        </p:txBody>
      </p:sp>
      <p:sp>
        <p:nvSpPr>
          <p:cNvPr id="112" name="Google Shape;112;p20"/>
          <p:cNvSpPr txBox="1"/>
          <p:nvPr/>
        </p:nvSpPr>
        <p:spPr>
          <a:xfrm>
            <a:off x="1836825" y="1274175"/>
            <a:ext cx="43479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The motor cortex is </a:t>
            </a:r>
            <a:r>
              <a:rPr b="1" lang="en" sz="1200">
                <a:latin typeface="Roboto"/>
                <a:ea typeface="Roboto"/>
                <a:cs typeface="Roboto"/>
                <a:sym typeface="Roboto"/>
              </a:rPr>
              <a:t>an area within the cerebral cortex of the brain that is involved in the planning, control, and execution of voluntary movements</a:t>
            </a:r>
            <a:r>
              <a:rPr lang="en" sz="1200">
                <a:latin typeface="Roboto"/>
                <a:ea typeface="Roboto"/>
                <a:cs typeface="Roboto"/>
                <a:sym typeface="Roboto"/>
              </a:rPr>
              <a:t>. </a:t>
            </a:r>
            <a:endParaRPr/>
          </a:p>
        </p:txBody>
      </p:sp>
      <p:sp>
        <p:nvSpPr>
          <p:cNvPr id="113" name="Google Shape;113;p20"/>
          <p:cNvSpPr txBox="1"/>
          <p:nvPr/>
        </p:nvSpPr>
        <p:spPr>
          <a:xfrm>
            <a:off x="1874700" y="2240350"/>
            <a:ext cx="2993400" cy="15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The motor cortex also </a:t>
            </a:r>
            <a:r>
              <a:rPr b="1"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relies partially on the use of the posterior parietal cortex</a:t>
            </a:r>
            <a: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,</a:t>
            </a: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which too controls aspects of motor planning and may play a role in using multisensory information to determine movements.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14" name="Google Shape;114;p20"/>
          <p:cNvCxnSpPr/>
          <p:nvPr/>
        </p:nvCxnSpPr>
        <p:spPr>
          <a:xfrm flipH="1">
            <a:off x="6184725" y="2040075"/>
            <a:ext cx="880800" cy="6630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26250" y="12552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21"/>
          <p:cNvSpPr txBox="1"/>
          <p:nvPr/>
        </p:nvSpPr>
        <p:spPr>
          <a:xfrm>
            <a:off x="2253600" y="345875"/>
            <a:ext cx="37605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Frontal lobe </a:t>
            </a:r>
            <a:endParaRPr sz="1900"/>
          </a:p>
        </p:txBody>
      </p:sp>
      <p:sp>
        <p:nvSpPr>
          <p:cNvPr id="121" name="Google Shape;121;p21"/>
          <p:cNvSpPr txBox="1"/>
          <p:nvPr/>
        </p:nvSpPr>
        <p:spPr>
          <a:xfrm>
            <a:off x="870625" y="1245750"/>
            <a:ext cx="36186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The frontal lobe is responsible for higher cognitive functions such as memory, emotions, impulse control, problem solving, social interaction, and motor function.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2" name="Google Shape;122;p21"/>
          <p:cNvSpPr txBox="1"/>
          <p:nvPr/>
        </p:nvSpPr>
        <p:spPr>
          <a:xfrm>
            <a:off x="1372675" y="2581350"/>
            <a:ext cx="2936400" cy="113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Learning something new, like a language, instrument, or other skill, is even more effective than word games at enhancing your prefrontal cortex.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23" name="Google Shape;123;p21"/>
          <p:cNvCxnSpPr/>
          <p:nvPr/>
        </p:nvCxnSpPr>
        <p:spPr>
          <a:xfrm>
            <a:off x="3721825" y="999475"/>
            <a:ext cx="1553400" cy="6441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