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87138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1948200" y="609975"/>
            <a:ext cx="5247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Cerebellum </a:t>
            </a:r>
            <a:endParaRPr sz="2800"/>
          </a:p>
        </p:txBody>
      </p:sp>
      <p:sp>
        <p:nvSpPr>
          <p:cNvPr id="67" name="Google Shape;67;p15"/>
          <p:cNvSpPr txBox="1"/>
          <p:nvPr/>
        </p:nvSpPr>
        <p:spPr>
          <a:xfrm>
            <a:off x="1474050" y="1404200"/>
            <a:ext cx="6590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 to do with speaking and balance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to dance</a:t>
            </a:r>
            <a:endParaRPr/>
          </a:p>
        </p:txBody>
      </p:sp>
      <p:cxnSp>
        <p:nvCxnSpPr>
          <p:cNvPr id="68" name="Google Shape;68;p15"/>
          <p:cNvCxnSpPr/>
          <p:nvPr/>
        </p:nvCxnSpPr>
        <p:spPr>
          <a:xfrm flipH="1">
            <a:off x="6093450" y="3786288"/>
            <a:ext cx="2221800" cy="661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850850" y="536650"/>
            <a:ext cx="5442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Frontal Lobe </a:t>
            </a:r>
            <a:endParaRPr sz="2600"/>
          </a:p>
        </p:txBody>
      </p:sp>
      <p:sp>
        <p:nvSpPr>
          <p:cNvPr id="75" name="Google Shape;75;p16"/>
          <p:cNvSpPr txBox="1"/>
          <p:nvPr/>
        </p:nvSpPr>
        <p:spPr>
          <a:xfrm>
            <a:off x="1398150" y="1349000"/>
            <a:ext cx="6347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controls emotion, behavior, learning, personality, and </a:t>
            </a:r>
            <a:r>
              <a:rPr lang="en"/>
              <a:t>Voluntary</a:t>
            </a:r>
            <a:r>
              <a:rPr lang="en"/>
              <a:t> movement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to feel happy</a:t>
            </a:r>
            <a:endParaRPr/>
          </a:p>
        </p:txBody>
      </p:sp>
      <p:cxnSp>
        <p:nvCxnSpPr>
          <p:cNvPr id="76" name="Google Shape;76;p16"/>
          <p:cNvCxnSpPr/>
          <p:nvPr/>
        </p:nvCxnSpPr>
        <p:spPr>
          <a:xfrm>
            <a:off x="1390125" y="2870600"/>
            <a:ext cx="1698900" cy="644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/>
        </p:nvSpPr>
        <p:spPr>
          <a:xfrm>
            <a:off x="2112000" y="330850"/>
            <a:ext cx="4920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Sensory</a:t>
            </a:r>
            <a:r>
              <a:rPr lang="en" sz="2600"/>
              <a:t> Cortex </a:t>
            </a:r>
            <a:endParaRPr sz="2600"/>
          </a:p>
        </p:txBody>
      </p:sp>
      <p:sp>
        <p:nvSpPr>
          <p:cNvPr id="83" name="Google Shape;83;p17"/>
          <p:cNvSpPr txBox="1"/>
          <p:nvPr/>
        </p:nvSpPr>
        <p:spPr>
          <a:xfrm>
            <a:off x="601200" y="1039000"/>
            <a:ext cx="7941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processes and makes out information gathered by 5 senses ( sound, smell, taste and touch)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during class and at home</a:t>
            </a:r>
            <a:endParaRPr/>
          </a:p>
        </p:txBody>
      </p:sp>
      <p:cxnSp>
        <p:nvCxnSpPr>
          <p:cNvPr id="84" name="Google Shape;84;p17"/>
          <p:cNvCxnSpPr/>
          <p:nvPr/>
        </p:nvCxnSpPr>
        <p:spPr>
          <a:xfrm flipH="1">
            <a:off x="4819450" y="2248675"/>
            <a:ext cx="138600" cy="581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1959150" y="260525"/>
            <a:ext cx="52257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Motor Cortex</a:t>
            </a:r>
            <a:endParaRPr sz="2600"/>
          </a:p>
        </p:txBody>
      </p:sp>
      <p:sp>
        <p:nvSpPr>
          <p:cNvPr id="91" name="Google Shape;91;p18"/>
          <p:cNvSpPr txBox="1"/>
          <p:nvPr/>
        </p:nvSpPr>
        <p:spPr>
          <a:xfrm>
            <a:off x="1046100" y="895250"/>
            <a:ext cx="70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104025" y="1136600"/>
            <a:ext cx="6855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generates signals to the movement of the body.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body during PE.</a:t>
            </a:r>
            <a:endParaRPr/>
          </a:p>
        </p:txBody>
      </p:sp>
      <p:cxnSp>
        <p:nvCxnSpPr>
          <p:cNvPr id="93" name="Google Shape;93;p18"/>
          <p:cNvCxnSpPr/>
          <p:nvPr/>
        </p:nvCxnSpPr>
        <p:spPr>
          <a:xfrm>
            <a:off x="4237200" y="2159850"/>
            <a:ext cx="153900" cy="661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1599450" y="292875"/>
            <a:ext cx="5945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Parietal</a:t>
            </a:r>
            <a:r>
              <a:rPr lang="en" sz="2600"/>
              <a:t> Lobe </a:t>
            </a:r>
            <a:endParaRPr sz="2600"/>
          </a:p>
        </p:txBody>
      </p:sp>
      <p:sp>
        <p:nvSpPr>
          <p:cNvPr id="100" name="Google Shape;100;p19"/>
          <p:cNvSpPr txBox="1"/>
          <p:nvPr/>
        </p:nvSpPr>
        <p:spPr>
          <a:xfrm>
            <a:off x="1239900" y="1274825"/>
            <a:ext cx="6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19"/>
          <p:cNvCxnSpPr/>
          <p:nvPr/>
        </p:nvCxnSpPr>
        <p:spPr>
          <a:xfrm>
            <a:off x="5321575" y="2375075"/>
            <a:ext cx="18000" cy="662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2" name="Google Shape;102;p19"/>
          <p:cNvSpPr txBox="1"/>
          <p:nvPr/>
        </p:nvSpPr>
        <p:spPr>
          <a:xfrm>
            <a:off x="2402700" y="877875"/>
            <a:ext cx="433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has to do with Body sensations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 feel cold.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0"/>
          <p:cNvSpPr txBox="1"/>
          <p:nvPr/>
        </p:nvSpPr>
        <p:spPr>
          <a:xfrm>
            <a:off x="2241750" y="219275"/>
            <a:ext cx="4660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Temporal</a:t>
            </a:r>
            <a:r>
              <a:rPr lang="en" sz="2600"/>
              <a:t> Lobe </a:t>
            </a:r>
            <a:endParaRPr sz="2600"/>
          </a:p>
        </p:txBody>
      </p:sp>
      <p:cxnSp>
        <p:nvCxnSpPr>
          <p:cNvPr id="109" name="Google Shape;109;p20"/>
          <p:cNvCxnSpPr/>
          <p:nvPr/>
        </p:nvCxnSpPr>
        <p:spPr>
          <a:xfrm flipH="1" rot="10800000">
            <a:off x="3076300" y="4468125"/>
            <a:ext cx="733500" cy="366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0" name="Google Shape;110;p20"/>
          <p:cNvSpPr txBox="1"/>
          <p:nvPr/>
        </p:nvSpPr>
        <p:spPr>
          <a:xfrm>
            <a:off x="2483250" y="845450"/>
            <a:ext cx="4419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helps you hear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all the time 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756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1"/>
          <p:cNvSpPr txBox="1"/>
          <p:nvPr/>
        </p:nvSpPr>
        <p:spPr>
          <a:xfrm>
            <a:off x="2469900" y="335575"/>
            <a:ext cx="4204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Occipital</a:t>
            </a:r>
            <a:r>
              <a:rPr lang="en" sz="2600"/>
              <a:t> Lobe </a:t>
            </a:r>
            <a:endParaRPr sz="2600"/>
          </a:p>
        </p:txBody>
      </p:sp>
      <p:sp>
        <p:nvSpPr>
          <p:cNvPr id="117" name="Google Shape;117;p21"/>
          <p:cNvSpPr txBox="1"/>
          <p:nvPr/>
        </p:nvSpPr>
        <p:spPr>
          <a:xfrm>
            <a:off x="2527950" y="970675"/>
            <a:ext cx="4088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helps with your vision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all the time</a:t>
            </a:r>
            <a:endParaRPr/>
          </a:p>
        </p:txBody>
      </p:sp>
      <p:cxnSp>
        <p:nvCxnSpPr>
          <p:cNvPr id="118" name="Google Shape;118;p21"/>
          <p:cNvCxnSpPr/>
          <p:nvPr/>
        </p:nvCxnSpPr>
        <p:spPr>
          <a:xfrm flipH="1">
            <a:off x="6153475" y="3779475"/>
            <a:ext cx="930300" cy="180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