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55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66;p15"/>
          <p:cNvCxnSpPr/>
          <p:nvPr/>
        </p:nvCxnSpPr>
        <p:spPr>
          <a:xfrm>
            <a:off x="4389600" y="2225200"/>
            <a:ext cx="1665900" cy="87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" name="Google Shape;67;p15"/>
          <p:cNvSpPr txBox="1"/>
          <p:nvPr/>
        </p:nvSpPr>
        <p:spPr>
          <a:xfrm>
            <a:off x="510700" y="559325"/>
            <a:ext cx="7806600" cy="27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Frontal Lobe: 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are important </a:t>
            </a:r>
            <a:r>
              <a:rPr lang="en"/>
              <a:t>because it</a:t>
            </a:r>
            <a:r>
              <a:rPr lang="en"/>
              <a:t> allows voluntary movement, expressive language, and also lets us manage higher level executive functions. We use the frontal lobe on a daily basis by thinking, planning, organizing, problem-solving and movement.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3" name="Google Shape;73;p16"/>
          <p:cNvCxnSpPr/>
          <p:nvPr/>
        </p:nvCxnSpPr>
        <p:spPr>
          <a:xfrm flipH="1">
            <a:off x="7456550" y="1945525"/>
            <a:ext cx="228300" cy="75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4" name="Google Shape;74;p16"/>
          <p:cNvSpPr txBox="1"/>
          <p:nvPr/>
        </p:nvSpPr>
        <p:spPr>
          <a:xfrm>
            <a:off x="456000" y="571500"/>
            <a:ext cx="82320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Motor Cortex: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generates </a:t>
            </a:r>
            <a:r>
              <a:rPr lang="en"/>
              <a:t>signals</a:t>
            </a:r>
            <a:r>
              <a:rPr lang="en"/>
              <a:t> to direct the movement of the body. It </a:t>
            </a:r>
            <a:r>
              <a:rPr lang="en"/>
              <a:t>sends impulses</a:t>
            </a:r>
            <a:r>
              <a:rPr lang="en"/>
              <a:t> through the spinal cord which makes movement happen. It is incharge of basic motor functions, including walking, running, kicking and throwing.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401275" y="474225"/>
            <a:ext cx="8426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Sensory Cortex: 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a region in the brain that is responsible for </a:t>
            </a:r>
            <a:r>
              <a:rPr lang="en"/>
              <a:t>receiving</a:t>
            </a:r>
            <a:r>
              <a:rPr lang="en"/>
              <a:t> and processing sensory information from across the body. We use it for sensations such as touch, pressure, </a:t>
            </a:r>
            <a:r>
              <a:rPr lang="en"/>
              <a:t>temptation and pain. </a:t>
            </a:r>
            <a:r>
              <a:rPr lang="en"/>
              <a:t> </a:t>
            </a:r>
            <a:endParaRPr/>
          </a:p>
        </p:txBody>
      </p:sp>
      <p:cxnSp>
        <p:nvCxnSpPr>
          <p:cNvPr id="81" name="Google Shape;81;p17"/>
          <p:cNvCxnSpPr/>
          <p:nvPr/>
        </p:nvCxnSpPr>
        <p:spPr>
          <a:xfrm flipH="1">
            <a:off x="7682775" y="2213050"/>
            <a:ext cx="415500" cy="489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8"/>
          <p:cNvSpPr txBox="1"/>
          <p:nvPr/>
        </p:nvSpPr>
        <p:spPr>
          <a:xfrm>
            <a:off x="267500" y="547175"/>
            <a:ext cx="84753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Parietal Lobe: 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</a:t>
            </a:r>
            <a:r>
              <a:rPr lang="en"/>
              <a:t>controls</a:t>
            </a:r>
            <a:r>
              <a:rPr lang="en"/>
              <a:t> sensation, since it contains primary </a:t>
            </a:r>
            <a:r>
              <a:rPr lang="en"/>
              <a:t>sensory</a:t>
            </a:r>
            <a:r>
              <a:rPr lang="en"/>
              <a:t> cortex. It used for sensory perception and </a:t>
            </a:r>
            <a:r>
              <a:rPr lang="en"/>
              <a:t>integration</a:t>
            </a:r>
            <a:r>
              <a:rPr lang="en"/>
              <a:t>, for example, taste, hearing, sight, touch and smell. </a:t>
            </a:r>
            <a:endParaRPr/>
          </a:p>
        </p:txBody>
      </p:sp>
      <p:cxnSp>
        <p:nvCxnSpPr>
          <p:cNvPr id="88" name="Google Shape;88;p18"/>
          <p:cNvCxnSpPr/>
          <p:nvPr/>
        </p:nvCxnSpPr>
        <p:spPr>
          <a:xfrm flipH="1">
            <a:off x="7782250" y="1826875"/>
            <a:ext cx="534900" cy="76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9"/>
          <p:cNvSpPr txBox="1"/>
          <p:nvPr/>
        </p:nvSpPr>
        <p:spPr>
          <a:xfrm>
            <a:off x="304000" y="486375"/>
            <a:ext cx="85239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Temporal Lobe: 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functions are that it </a:t>
            </a:r>
            <a:r>
              <a:rPr lang="en"/>
              <a:t>processes</a:t>
            </a:r>
            <a:r>
              <a:rPr lang="en"/>
              <a:t> affect/emotions, language, and also certain aspects of visual perception. It allows people to understand language and learning and even remembering verbal information.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0"/>
          <p:cNvSpPr txBox="1"/>
          <p:nvPr/>
        </p:nvSpPr>
        <p:spPr>
          <a:xfrm>
            <a:off x="243200" y="547175"/>
            <a:ext cx="84024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Occipital Lobe: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1"/>
          <p:cNvSpPr txBox="1"/>
          <p:nvPr/>
        </p:nvSpPr>
        <p:spPr>
          <a:xfrm>
            <a:off x="376950" y="559350"/>
            <a:ext cx="83049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Cerebellum: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