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813150" y="479450"/>
            <a:ext cx="5195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Cerebellum</a:t>
            </a:r>
            <a:endParaRPr sz="2400"/>
          </a:p>
        </p:txBody>
      </p:sp>
      <p:sp>
        <p:nvSpPr>
          <p:cNvPr id="67" name="Google Shape;67;p15"/>
          <p:cNvSpPr txBox="1"/>
          <p:nvPr/>
        </p:nvSpPr>
        <p:spPr>
          <a:xfrm>
            <a:off x="916375" y="1386525"/>
            <a:ext cx="373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speaking and your balance 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844250" y="1984350"/>
            <a:ext cx="357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-We us this part of the brain when we walk</a:t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 flipH="1">
            <a:off x="8729550" y="3565988"/>
            <a:ext cx="1875900" cy="8451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725950" y="316650"/>
            <a:ext cx="7635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Frontal lobe</a:t>
            </a:r>
            <a:endParaRPr sz="2400"/>
          </a:p>
        </p:txBody>
      </p:sp>
      <p:sp>
        <p:nvSpPr>
          <p:cNvPr id="76" name="Google Shape;76;p16"/>
          <p:cNvSpPr txBox="1"/>
          <p:nvPr/>
        </p:nvSpPr>
        <p:spPr>
          <a:xfrm>
            <a:off x="658625" y="1434550"/>
            <a:ext cx="4107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voluntary movement, expressive language and for managing higher level executive functions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688150" y="2530100"/>
            <a:ext cx="3525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i’m </a:t>
            </a:r>
            <a:r>
              <a:rPr lang="en"/>
              <a:t>moving</a:t>
            </a:r>
            <a:r>
              <a:rPr lang="en"/>
              <a:t> my arms </a:t>
            </a:r>
            <a:endParaRPr/>
          </a:p>
        </p:txBody>
      </p:sp>
      <p:cxnSp>
        <p:nvCxnSpPr>
          <p:cNvPr id="78" name="Google Shape;78;p16"/>
          <p:cNvCxnSpPr/>
          <p:nvPr/>
        </p:nvCxnSpPr>
        <p:spPr>
          <a:xfrm>
            <a:off x="4765925" y="2634175"/>
            <a:ext cx="1365900" cy="6375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1104375" y="435975"/>
            <a:ext cx="7453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Temporal Lobe</a:t>
            </a:r>
            <a:endParaRPr sz="2400"/>
          </a:p>
        </p:txBody>
      </p:sp>
      <p:sp>
        <p:nvSpPr>
          <p:cNvPr id="85" name="Google Shape;85;p17"/>
          <p:cNvSpPr txBox="1"/>
          <p:nvPr/>
        </p:nvSpPr>
        <p:spPr>
          <a:xfrm>
            <a:off x="384350" y="1568950"/>
            <a:ext cx="406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-Has to do with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memory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and your emotion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482625" y="2223150"/>
            <a:ext cx="3012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i’m </a:t>
            </a:r>
            <a:r>
              <a:rPr lang="en"/>
              <a:t>angry</a:t>
            </a:r>
            <a:endParaRPr/>
          </a:p>
        </p:txBody>
      </p:sp>
      <p:cxnSp>
        <p:nvCxnSpPr>
          <p:cNvPr id="87" name="Google Shape;87;p17"/>
          <p:cNvCxnSpPr/>
          <p:nvPr/>
        </p:nvCxnSpPr>
        <p:spPr>
          <a:xfrm flipH="1" rot="10800000">
            <a:off x="3965050" y="4253425"/>
            <a:ext cx="2701800" cy="4845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