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5300" y="249202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0" y="0"/>
            <a:ext cx="3948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Cerebellum:</a:t>
            </a:r>
            <a:endParaRPr b="1" sz="2400"/>
          </a:p>
        </p:txBody>
      </p:sp>
      <p:sp>
        <p:nvSpPr>
          <p:cNvPr id="67" name="Google Shape;67;p15"/>
          <p:cNvSpPr txBox="1"/>
          <p:nvPr/>
        </p:nvSpPr>
        <p:spPr>
          <a:xfrm>
            <a:off x="-41025" y="969575"/>
            <a:ext cx="32448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Has to do with </a:t>
            </a:r>
            <a:r>
              <a:rPr b="1" lang="en"/>
              <a:t>speaking</a:t>
            </a:r>
            <a:r>
              <a:rPr b="1" lang="en"/>
              <a:t> and your </a:t>
            </a:r>
            <a:r>
              <a:rPr b="1" lang="en"/>
              <a:t>balance</a:t>
            </a:r>
            <a:r>
              <a:rPr b="1" lang="en"/>
              <a:t> 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"/>
              <a:t>I use this part of the brain to walk </a:t>
            </a:r>
            <a:endParaRPr b="1"/>
          </a:p>
        </p:txBody>
      </p:sp>
      <p:cxnSp>
        <p:nvCxnSpPr>
          <p:cNvPr id="68" name="Google Shape;68;p15"/>
          <p:cNvCxnSpPr/>
          <p:nvPr/>
        </p:nvCxnSpPr>
        <p:spPr>
          <a:xfrm flipH="1">
            <a:off x="5044050" y="3330350"/>
            <a:ext cx="1324200" cy="7884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18500" y="271300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0" y="0"/>
            <a:ext cx="3000000" cy="5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88">
                <a:solidFill>
                  <a:schemeClr val="dk1"/>
                </a:solidFill>
              </a:rPr>
              <a:t>Occipital Lobe:</a:t>
            </a:r>
            <a:endParaRPr b="1" sz="1900"/>
          </a:p>
        </p:txBody>
      </p:sp>
      <p:sp>
        <p:nvSpPr>
          <p:cNvPr id="75" name="Google Shape;75;p16"/>
          <p:cNvSpPr txBox="1"/>
          <p:nvPr/>
        </p:nvSpPr>
        <p:spPr>
          <a:xfrm>
            <a:off x="79450" y="953250"/>
            <a:ext cx="3000000" cy="227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The occipital Lobe has to do with </a:t>
            </a:r>
            <a:r>
              <a:rPr b="1" lang="en" sz="17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visual perception, including colour, form and motion</a:t>
            </a:r>
            <a:r>
              <a:rPr b="1" lang="en" sz="17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b="1" sz="17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700"/>
              <a:buFont typeface="Roboto"/>
              <a:buChar char="●"/>
            </a:pPr>
            <a:r>
              <a:rPr b="1" lang="en" sz="17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I use the </a:t>
            </a:r>
            <a:r>
              <a:rPr b="1" lang="en" sz="17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Occipital Lobe to see what color my book was </a:t>
            </a:r>
            <a:endParaRPr b="1" sz="17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6" name="Google Shape;76;p16"/>
          <p:cNvCxnSpPr/>
          <p:nvPr/>
        </p:nvCxnSpPr>
        <p:spPr>
          <a:xfrm flipH="1">
            <a:off x="6731325" y="2229325"/>
            <a:ext cx="1390200" cy="13704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8925" y="1545938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 txBox="1"/>
          <p:nvPr/>
        </p:nvSpPr>
        <p:spPr>
          <a:xfrm>
            <a:off x="0" y="0"/>
            <a:ext cx="30000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88">
                <a:solidFill>
                  <a:schemeClr val="dk1"/>
                </a:solidFill>
              </a:rPr>
              <a:t>Temporal Lobe:</a:t>
            </a:r>
            <a:endParaRPr b="1" sz="2000"/>
          </a:p>
        </p:txBody>
      </p:sp>
      <p:sp>
        <p:nvSpPr>
          <p:cNvPr id="83" name="Google Shape;83;p17"/>
          <p:cNvSpPr txBox="1"/>
          <p:nvPr/>
        </p:nvSpPr>
        <p:spPr>
          <a:xfrm>
            <a:off x="0" y="900000"/>
            <a:ext cx="2940600" cy="360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/>
              <a:t>The </a:t>
            </a:r>
            <a:r>
              <a:rPr b="1" lang="en" sz="20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Temporal lobe has to do with processing affect/emotions, language, and certain aspects of visual perception.</a:t>
            </a:r>
            <a:endParaRPr b="1" sz="20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Roboto"/>
              <a:buChar char="●"/>
            </a:pPr>
            <a:r>
              <a:rPr b="1" lang="en" sz="20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 used the temporal lobe to feel the pain my best friend was going through. </a:t>
            </a:r>
            <a:endParaRPr b="1" sz="20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84" name="Google Shape;84;p17"/>
          <p:cNvCxnSpPr/>
          <p:nvPr/>
        </p:nvCxnSpPr>
        <p:spPr>
          <a:xfrm flipH="1" rot="10800000">
            <a:off x="5083800" y="3149975"/>
            <a:ext cx="1430400" cy="8523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45725" y="230442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 txBox="1"/>
          <p:nvPr/>
        </p:nvSpPr>
        <p:spPr>
          <a:xfrm>
            <a:off x="0" y="0"/>
            <a:ext cx="3000000" cy="6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88">
                <a:solidFill>
                  <a:schemeClr val="dk1"/>
                </a:solidFill>
              </a:rPr>
              <a:t>Parietal Lobe:</a:t>
            </a:r>
            <a:endParaRPr b="1" sz="2200"/>
          </a:p>
        </p:txBody>
      </p:sp>
      <p:sp>
        <p:nvSpPr>
          <p:cNvPr id="91" name="Google Shape;91;p18"/>
          <p:cNvSpPr txBox="1"/>
          <p:nvPr/>
        </p:nvSpPr>
        <p:spPr>
          <a:xfrm>
            <a:off x="0" y="880075"/>
            <a:ext cx="3704400" cy="19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/>
              <a:t>The </a:t>
            </a:r>
            <a:r>
              <a:rPr b="1" lang="en" sz="2100"/>
              <a:t>parietal</a:t>
            </a:r>
            <a:r>
              <a:rPr b="1" lang="en" sz="2100"/>
              <a:t> lobe </a:t>
            </a:r>
            <a:r>
              <a:rPr b="1" lang="en" sz="19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controls sensation (touch, pressure).</a:t>
            </a:r>
            <a:endParaRPr b="1" sz="19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900"/>
              <a:buFont typeface="Roboto"/>
              <a:buChar char="●"/>
            </a:pPr>
            <a:r>
              <a:rPr b="1" lang="en" sz="19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 used the </a:t>
            </a:r>
            <a:r>
              <a:rPr b="1" lang="en" sz="19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parietal lobe to feel the pain when I tripped on my shoe laces.</a:t>
            </a:r>
            <a:endParaRPr b="1" sz="19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92" name="Google Shape;92;p18"/>
          <p:cNvCxnSpPr/>
          <p:nvPr/>
        </p:nvCxnSpPr>
        <p:spPr>
          <a:xfrm flipH="1">
            <a:off x="6987900" y="1200775"/>
            <a:ext cx="476400" cy="12123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5975" y="25717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0" y="0"/>
            <a:ext cx="3000000" cy="5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88">
                <a:solidFill>
                  <a:schemeClr val="dk1"/>
                </a:solidFill>
              </a:rPr>
              <a:t>Sensory Cortex:</a:t>
            </a:r>
            <a:endParaRPr b="1" sz="1700"/>
          </a:p>
        </p:txBody>
      </p:sp>
      <p:sp>
        <p:nvSpPr>
          <p:cNvPr id="99" name="Google Shape;99;p19"/>
          <p:cNvSpPr txBox="1"/>
          <p:nvPr/>
        </p:nvSpPr>
        <p:spPr>
          <a:xfrm>
            <a:off x="0" y="857275"/>
            <a:ext cx="3000000" cy="20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</a:t>
            </a:r>
            <a:r>
              <a:rPr b="1" lang="en" sz="17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ensory cortex is responsible for </a:t>
            </a:r>
            <a:r>
              <a:rPr b="1" lang="en" sz="17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processing somatic sensations</a:t>
            </a:r>
            <a:r>
              <a:rPr b="1" lang="en" sz="17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</a:t>
            </a:r>
            <a:endParaRPr b="1" sz="17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700"/>
              <a:buFont typeface="Roboto"/>
              <a:buChar char="●"/>
            </a:pPr>
            <a:r>
              <a:rPr b="1" lang="en" sz="17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 used the sensory cortex to feel that my </a:t>
            </a:r>
            <a:r>
              <a:rPr b="1" lang="en" sz="17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stomach</a:t>
            </a:r>
            <a:r>
              <a:rPr b="1" lang="en" sz="17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was hurting. </a:t>
            </a:r>
            <a:endParaRPr b="1" sz="17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0" name="Google Shape;100;p19"/>
          <p:cNvCxnSpPr/>
          <p:nvPr/>
        </p:nvCxnSpPr>
        <p:spPr>
          <a:xfrm flipH="1">
            <a:off x="6086475" y="1064475"/>
            <a:ext cx="510600" cy="15798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92700" y="25717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0"/>
          <p:cNvSpPr txBox="1"/>
          <p:nvPr/>
        </p:nvSpPr>
        <p:spPr>
          <a:xfrm>
            <a:off x="0" y="0"/>
            <a:ext cx="30000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88">
                <a:solidFill>
                  <a:schemeClr val="dk1"/>
                </a:solidFill>
              </a:rPr>
              <a:t>Motor Cortex:</a:t>
            </a:r>
            <a:endParaRPr b="1" sz="2588">
              <a:solidFill>
                <a:schemeClr val="dk1"/>
              </a:solidFill>
            </a:endParaRPr>
          </a:p>
        </p:txBody>
      </p:sp>
      <p:sp>
        <p:nvSpPr>
          <p:cNvPr id="107" name="Google Shape;107;p20"/>
          <p:cNvSpPr txBox="1"/>
          <p:nvPr/>
        </p:nvSpPr>
        <p:spPr>
          <a:xfrm>
            <a:off x="335250" y="1101475"/>
            <a:ext cx="30000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b="1" lang="en" sz="16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The</a:t>
            </a:r>
            <a:r>
              <a:rPr b="1" lang="en" sz="16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mortor cortex job is to </a:t>
            </a:r>
            <a:r>
              <a:rPr b="1" lang="en" sz="16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generate signals to direct the movement of the body.</a:t>
            </a:r>
            <a:endParaRPr b="1" sz="16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600"/>
              <a:buFont typeface="Roboto"/>
              <a:buChar char="●"/>
            </a:pPr>
            <a:r>
              <a:rPr b="1" lang="en" sz="16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 used the motor cortex to pick up my baby brother. </a:t>
            </a:r>
            <a:endParaRPr b="1" sz="16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8" name="Google Shape;108;p20"/>
          <p:cNvCxnSpPr/>
          <p:nvPr/>
        </p:nvCxnSpPr>
        <p:spPr>
          <a:xfrm flipH="1">
            <a:off x="6445150" y="1681100"/>
            <a:ext cx="67200" cy="862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1"/>
          <p:cNvSpPr txBox="1"/>
          <p:nvPr/>
        </p:nvSpPr>
        <p:spPr>
          <a:xfrm>
            <a:off x="0" y="0"/>
            <a:ext cx="30000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88">
                <a:solidFill>
                  <a:schemeClr val="dk1"/>
                </a:solidFill>
              </a:rPr>
              <a:t>Frontal Lobe:</a:t>
            </a:r>
            <a:endParaRPr b="1" sz="2000"/>
          </a:p>
        </p:txBody>
      </p:sp>
      <p:sp>
        <p:nvSpPr>
          <p:cNvPr id="115" name="Google Shape;115;p21"/>
          <p:cNvSpPr txBox="1"/>
          <p:nvPr/>
        </p:nvSpPr>
        <p:spPr>
          <a:xfrm>
            <a:off x="0" y="738325"/>
            <a:ext cx="2343300" cy="25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/>
              <a:t>The </a:t>
            </a:r>
            <a:r>
              <a:rPr b="1" lang="en" sz="15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Frontal lobe is in charge of the  voluntary movement, expressive language and for managing higher level executive functions.</a:t>
            </a:r>
            <a:endParaRPr b="1" sz="15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500"/>
              <a:buFont typeface="Roboto"/>
              <a:buChar char="●"/>
            </a:pPr>
            <a:r>
              <a:rPr b="1" lang="en" sz="15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 used the frontal lobe to run for my dog. </a:t>
            </a:r>
            <a:endParaRPr b="1" sz="15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6" name="Google Shape;116;p21"/>
          <p:cNvCxnSpPr/>
          <p:nvPr/>
        </p:nvCxnSpPr>
        <p:spPr>
          <a:xfrm>
            <a:off x="5980900" y="2329000"/>
            <a:ext cx="342900" cy="6477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