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9b8e69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9b8e69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9b8e69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9b8e69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9b8e69c6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9b8e69c6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d9b8e69c6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d9b8e69c6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d9b8e69c6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d9b8e69c6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d9b8e69c6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d9b8e69c6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d9b8e69c6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d9b8e69c6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9b8e69c67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d9b8e69c67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3887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Regions of the Brain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187" y="1947950"/>
            <a:ext cx="3857626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18100" y="489450"/>
            <a:ext cx="8707800" cy="41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For today’s assignment, you will create a Google Slides Presentation describing the </a:t>
            </a: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7 regions of the brain</a:t>
            </a:r>
            <a:r>
              <a:rPr lang="en" sz="1988">
                <a:solidFill>
                  <a:schemeClr val="dk1"/>
                </a:solidFill>
              </a:rPr>
              <a:t> (Frontal Lobe, Motor Cortex, Sensory Cortex, Parietal Lobe, Temporal Lobe, Occipital Lobe and Cerebellum). 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  <a:highlight>
                <a:srgbClr val="FFE599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You must include the following on each slide</a:t>
            </a:r>
            <a:r>
              <a:rPr lang="en" sz="1988">
                <a:solidFill>
                  <a:schemeClr val="dk1"/>
                </a:solidFill>
              </a:rPr>
              <a:t>: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Description of that region’s function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Example of how you use that region’s function in your daily life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Label the included brain photos with an arrow pointing to that particular region of the brain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988">
                <a:solidFill>
                  <a:schemeClr val="dk1"/>
                </a:solidFill>
              </a:rPr>
              <a:t> Once you have fully completed all 7 slides, show me you are done to earn the opportunity to make the brain hat.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66325" y="2252050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/>
          <p:nvPr/>
        </p:nvSpPr>
        <p:spPr>
          <a:xfrm>
            <a:off x="5794275" y="3644675"/>
            <a:ext cx="1413600" cy="3408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/>
        </p:nvSpPr>
        <p:spPr>
          <a:xfrm>
            <a:off x="3418050" y="125475"/>
            <a:ext cx="33387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Cerebellum</a:t>
            </a:r>
            <a:endParaRPr sz="2400"/>
          </a:p>
        </p:txBody>
      </p:sp>
      <p:sp>
        <p:nvSpPr>
          <p:cNvPr id="68" name="Google Shape;68;p15"/>
          <p:cNvSpPr txBox="1"/>
          <p:nvPr/>
        </p:nvSpPr>
        <p:spPr>
          <a:xfrm>
            <a:off x="620700" y="967675"/>
            <a:ext cx="4772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Has to do with speaking and </a:t>
            </a:r>
            <a:r>
              <a:rPr lang="en"/>
              <a:t>you're</a:t>
            </a:r>
            <a:r>
              <a:rPr lang="en"/>
              <a:t> balance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 use this part of my brain when i walk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8300" y="1888850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/>
          <p:nvPr/>
        </p:nvSpPr>
        <p:spPr>
          <a:xfrm>
            <a:off x="1607775" y="2507325"/>
            <a:ext cx="1459800" cy="546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 txBox="1"/>
          <p:nvPr/>
        </p:nvSpPr>
        <p:spPr>
          <a:xfrm>
            <a:off x="3350700" y="44825"/>
            <a:ext cx="24426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Frontal Lobe </a:t>
            </a:r>
            <a:endParaRPr sz="2500"/>
          </a:p>
        </p:txBody>
      </p:sp>
      <p:sp>
        <p:nvSpPr>
          <p:cNvPr id="76" name="Google Shape;76;p16"/>
          <p:cNvSpPr txBox="1"/>
          <p:nvPr/>
        </p:nvSpPr>
        <p:spPr>
          <a:xfrm>
            <a:off x="177925" y="614225"/>
            <a:ext cx="63549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Has to do with voluntary movement, expressive language and executive </a:t>
            </a:r>
            <a:r>
              <a:rPr lang="en"/>
              <a:t>functions</a:t>
            </a:r>
            <a:r>
              <a:rPr lang="en"/>
              <a:t> </a:t>
            </a:r>
            <a:endParaRPr/>
          </a:p>
        </p:txBody>
      </p:sp>
      <p:sp>
        <p:nvSpPr>
          <p:cNvPr id="77" name="Google Shape;77;p16"/>
          <p:cNvSpPr txBox="1"/>
          <p:nvPr/>
        </p:nvSpPr>
        <p:spPr>
          <a:xfrm>
            <a:off x="1031850" y="1229825"/>
            <a:ext cx="576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 use this part of my brain at school a lot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87550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7"/>
          <p:cNvSpPr/>
          <p:nvPr/>
        </p:nvSpPr>
        <p:spPr>
          <a:xfrm>
            <a:off x="4335000" y="1797075"/>
            <a:ext cx="237000" cy="10365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7"/>
          <p:cNvSpPr txBox="1"/>
          <p:nvPr/>
        </p:nvSpPr>
        <p:spPr>
          <a:xfrm>
            <a:off x="3395125" y="74175"/>
            <a:ext cx="3277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Motor Cortex </a:t>
            </a:r>
            <a:endParaRPr sz="2200"/>
          </a:p>
        </p:txBody>
      </p:sp>
      <p:sp>
        <p:nvSpPr>
          <p:cNvPr id="85" name="Google Shape;85;p17"/>
          <p:cNvSpPr txBox="1"/>
          <p:nvPr/>
        </p:nvSpPr>
        <p:spPr>
          <a:xfrm>
            <a:off x="196475" y="597375"/>
            <a:ext cx="6565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Has to do with the use of generating signals to direct the </a:t>
            </a:r>
            <a:r>
              <a:rPr lang="en"/>
              <a:t>movement</a:t>
            </a:r>
            <a:r>
              <a:rPr lang="en"/>
              <a:t> of the body</a:t>
            </a:r>
            <a:endParaRPr/>
          </a:p>
        </p:txBody>
      </p:sp>
      <p:sp>
        <p:nvSpPr>
          <p:cNvPr id="86" name="Google Shape;86;p17"/>
          <p:cNvSpPr txBox="1"/>
          <p:nvPr/>
        </p:nvSpPr>
        <p:spPr>
          <a:xfrm>
            <a:off x="828300" y="1278625"/>
            <a:ext cx="3070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 use this part of my brain when i am writing notes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8300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8"/>
          <p:cNvSpPr/>
          <p:nvPr/>
        </p:nvSpPr>
        <p:spPr>
          <a:xfrm>
            <a:off x="4572000" y="1987850"/>
            <a:ext cx="235500" cy="8457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8"/>
          <p:cNvSpPr txBox="1"/>
          <p:nvPr/>
        </p:nvSpPr>
        <p:spPr>
          <a:xfrm>
            <a:off x="3356125" y="132625"/>
            <a:ext cx="3141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Sensory Cortex </a:t>
            </a:r>
            <a:endParaRPr sz="2400"/>
          </a:p>
        </p:txBody>
      </p:sp>
      <p:sp>
        <p:nvSpPr>
          <p:cNvPr id="94" name="Google Shape;94;p18"/>
          <p:cNvSpPr txBox="1"/>
          <p:nvPr/>
        </p:nvSpPr>
        <p:spPr>
          <a:xfrm>
            <a:off x="607650" y="686725"/>
            <a:ext cx="3209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Has to do with </a:t>
            </a:r>
            <a:r>
              <a:rPr lang="en"/>
              <a:t>processing</a:t>
            </a:r>
            <a:r>
              <a:rPr lang="en"/>
              <a:t> somatic sensations </a:t>
            </a:r>
            <a:endParaRPr/>
          </a:p>
        </p:txBody>
      </p:sp>
      <p:sp>
        <p:nvSpPr>
          <p:cNvPr id="95" name="Google Shape;95;p18"/>
          <p:cNvSpPr txBox="1"/>
          <p:nvPr/>
        </p:nvSpPr>
        <p:spPr>
          <a:xfrm>
            <a:off x="5466500" y="1555950"/>
            <a:ext cx="3573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 use this part of my brain when i burn myself while cooking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8300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9"/>
          <p:cNvSpPr/>
          <p:nvPr/>
        </p:nvSpPr>
        <p:spPr>
          <a:xfrm>
            <a:off x="5698875" y="3089175"/>
            <a:ext cx="1464000" cy="302400"/>
          </a:xfrm>
          <a:prstGeom prst="leftArrow">
            <a:avLst>
              <a:gd fmla="val 41915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9"/>
          <p:cNvSpPr txBox="1"/>
          <p:nvPr/>
        </p:nvSpPr>
        <p:spPr>
          <a:xfrm>
            <a:off x="3171025" y="-73075"/>
            <a:ext cx="3337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Parietal Lobe </a:t>
            </a:r>
            <a:endParaRPr sz="2400"/>
          </a:p>
        </p:txBody>
      </p:sp>
      <p:sp>
        <p:nvSpPr>
          <p:cNvPr id="103" name="Google Shape;103;p19"/>
          <p:cNvSpPr txBox="1"/>
          <p:nvPr/>
        </p:nvSpPr>
        <p:spPr>
          <a:xfrm>
            <a:off x="204000" y="610125"/>
            <a:ext cx="4909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Has to do with processing somatosensory information from the body </a:t>
            </a:r>
            <a:endParaRPr/>
          </a:p>
        </p:txBody>
      </p:sp>
      <p:sp>
        <p:nvSpPr>
          <p:cNvPr id="104" name="Google Shape;104;p19"/>
          <p:cNvSpPr txBox="1"/>
          <p:nvPr/>
        </p:nvSpPr>
        <p:spPr>
          <a:xfrm>
            <a:off x="2770875" y="1225725"/>
            <a:ext cx="3884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This includes touch,pain, and </a:t>
            </a:r>
            <a:r>
              <a:rPr lang="en"/>
              <a:t>temperature</a:t>
            </a:r>
            <a:r>
              <a:rPr lang="en"/>
              <a:t> i use this when i burn myself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8300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0"/>
          <p:cNvSpPr txBox="1"/>
          <p:nvPr/>
        </p:nvSpPr>
        <p:spPr>
          <a:xfrm>
            <a:off x="3281250" y="-77650"/>
            <a:ext cx="2581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Temporal lobe </a:t>
            </a:r>
            <a:endParaRPr sz="2400"/>
          </a:p>
        </p:txBody>
      </p:sp>
      <p:sp>
        <p:nvSpPr>
          <p:cNvPr id="111" name="Google Shape;111;p20"/>
          <p:cNvSpPr/>
          <p:nvPr/>
        </p:nvSpPr>
        <p:spPr>
          <a:xfrm>
            <a:off x="4016850" y="4090675"/>
            <a:ext cx="409500" cy="980100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0"/>
          <p:cNvSpPr txBox="1"/>
          <p:nvPr/>
        </p:nvSpPr>
        <p:spPr>
          <a:xfrm>
            <a:off x="542525" y="524175"/>
            <a:ext cx="4716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Has to do with processing affect/</a:t>
            </a:r>
            <a:r>
              <a:rPr lang="en"/>
              <a:t>emotions</a:t>
            </a:r>
            <a:r>
              <a:rPr lang="en"/>
              <a:t>, language, and certain aspects of visual </a:t>
            </a:r>
            <a:r>
              <a:rPr lang="en"/>
              <a:t>perception</a:t>
            </a:r>
            <a:r>
              <a:rPr lang="en"/>
              <a:t>  </a:t>
            </a:r>
            <a:endParaRPr/>
          </a:p>
        </p:txBody>
      </p:sp>
      <p:sp>
        <p:nvSpPr>
          <p:cNvPr id="113" name="Google Shape;113;p20"/>
          <p:cNvSpPr txBox="1"/>
          <p:nvPr/>
        </p:nvSpPr>
        <p:spPr>
          <a:xfrm>
            <a:off x="4143000" y="1460700"/>
            <a:ext cx="4076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 use this part of my brain when i am </a:t>
            </a:r>
            <a:r>
              <a:rPr lang="en"/>
              <a:t>listening</a:t>
            </a:r>
            <a:r>
              <a:rPr lang="en"/>
              <a:t> to my teachers at school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8300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21"/>
          <p:cNvSpPr/>
          <p:nvPr/>
        </p:nvSpPr>
        <p:spPr>
          <a:xfrm>
            <a:off x="5373800" y="3684375"/>
            <a:ext cx="1011300" cy="260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1"/>
          <p:cNvSpPr txBox="1"/>
          <p:nvPr/>
        </p:nvSpPr>
        <p:spPr>
          <a:xfrm>
            <a:off x="3282400" y="-72100"/>
            <a:ext cx="44982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Occipital Lobe </a:t>
            </a:r>
            <a:endParaRPr sz="2100"/>
          </a:p>
        </p:txBody>
      </p:sp>
      <p:sp>
        <p:nvSpPr>
          <p:cNvPr id="121" name="Google Shape;121;p21"/>
          <p:cNvSpPr txBox="1"/>
          <p:nvPr/>
        </p:nvSpPr>
        <p:spPr>
          <a:xfrm>
            <a:off x="615575" y="910350"/>
            <a:ext cx="3872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Has to do with visual perception, including </a:t>
            </a:r>
            <a:r>
              <a:rPr lang="en"/>
              <a:t>color</a:t>
            </a:r>
            <a:r>
              <a:rPr lang="en"/>
              <a:t>, form and motion </a:t>
            </a:r>
            <a:endParaRPr/>
          </a:p>
        </p:txBody>
      </p:sp>
      <p:sp>
        <p:nvSpPr>
          <p:cNvPr id="122" name="Google Shape;122;p21"/>
          <p:cNvSpPr txBox="1"/>
          <p:nvPr/>
        </p:nvSpPr>
        <p:spPr>
          <a:xfrm>
            <a:off x="4372075" y="1644438"/>
            <a:ext cx="37275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 use this part of my brain when i open my eyes because i see things with color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