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4275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2291975" y="366800"/>
            <a:ext cx="5949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Cerebellum </a:t>
            </a:r>
            <a:endParaRPr sz="3000"/>
          </a:p>
        </p:txBody>
      </p:sp>
      <p:sp>
        <p:nvSpPr>
          <p:cNvPr id="67" name="Google Shape;67;p15"/>
          <p:cNvSpPr txBox="1"/>
          <p:nvPr/>
        </p:nvSpPr>
        <p:spPr>
          <a:xfrm>
            <a:off x="2291975" y="1162100"/>
            <a:ext cx="594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 to do with speaking and your balance.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I use this part when I walk and move.</a:t>
            </a:r>
            <a:endParaRPr/>
          </a:p>
        </p:txBody>
      </p:sp>
      <p:cxnSp>
        <p:nvCxnSpPr>
          <p:cNvPr id="68" name="Google Shape;68;p15"/>
          <p:cNvCxnSpPr/>
          <p:nvPr/>
        </p:nvCxnSpPr>
        <p:spPr>
          <a:xfrm>
            <a:off x="5412675" y="3485925"/>
            <a:ext cx="2208600" cy="13530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2218075" y="997150"/>
            <a:ext cx="58899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Frontal lobe</a:t>
            </a:r>
            <a:endParaRPr sz="2200"/>
          </a:p>
        </p:txBody>
      </p:sp>
      <p:sp>
        <p:nvSpPr>
          <p:cNvPr id="75" name="Google Shape;75;p16"/>
          <p:cNvSpPr txBox="1"/>
          <p:nvPr/>
        </p:nvSpPr>
        <p:spPr>
          <a:xfrm>
            <a:off x="2338000" y="481375"/>
            <a:ext cx="596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/>
        </p:nvSpPr>
        <p:spPr>
          <a:xfrm>
            <a:off x="2658375" y="1602975"/>
            <a:ext cx="593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 txBox="1"/>
          <p:nvPr/>
        </p:nvSpPr>
        <p:spPr>
          <a:xfrm>
            <a:off x="1040075" y="1592225"/>
            <a:ext cx="5937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the frontal lobe too express myself in </a:t>
            </a:r>
            <a:r>
              <a:rPr lang="en"/>
              <a:t>language</a:t>
            </a:r>
            <a:r>
              <a:rPr lang="en"/>
              <a:t>  and plan and organize.</a:t>
            </a:r>
            <a:endParaRPr/>
          </a:p>
        </p:txBody>
      </p:sp>
      <p:cxnSp>
        <p:nvCxnSpPr>
          <p:cNvPr id="78" name="Google Shape;78;p16"/>
          <p:cNvCxnSpPr/>
          <p:nvPr/>
        </p:nvCxnSpPr>
        <p:spPr>
          <a:xfrm>
            <a:off x="5376450" y="2724575"/>
            <a:ext cx="670800" cy="6606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9" name="Google Shape;79;p16"/>
          <p:cNvSpPr txBox="1"/>
          <p:nvPr/>
        </p:nvSpPr>
        <p:spPr>
          <a:xfrm>
            <a:off x="1114600" y="2163775"/>
            <a:ext cx="568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 to do with voluntary movement and </a:t>
            </a:r>
            <a:r>
              <a:rPr lang="en"/>
              <a:t>expressive</a:t>
            </a:r>
            <a:r>
              <a:rPr lang="en"/>
              <a:t> </a:t>
            </a:r>
            <a:r>
              <a:rPr lang="en"/>
              <a:t>language.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/>
          <p:nvPr/>
        </p:nvSpPr>
        <p:spPr>
          <a:xfrm>
            <a:off x="1737575" y="972275"/>
            <a:ext cx="5925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use the motor cortext to plan, control,and </a:t>
            </a:r>
            <a:r>
              <a:rPr lang="en"/>
              <a:t>execute</a:t>
            </a:r>
            <a:r>
              <a:rPr lang="en"/>
              <a:t> voluntary movements.</a:t>
            </a:r>
            <a:endParaRPr/>
          </a:p>
        </p:txBody>
      </p:sp>
      <p:cxnSp>
        <p:nvCxnSpPr>
          <p:cNvPr id="86" name="Google Shape;86;p17"/>
          <p:cNvCxnSpPr/>
          <p:nvPr/>
        </p:nvCxnSpPr>
        <p:spPr>
          <a:xfrm>
            <a:off x="6674550" y="1921875"/>
            <a:ext cx="730500" cy="7812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7" name="Google Shape;87;p17"/>
          <p:cNvSpPr txBox="1"/>
          <p:nvPr/>
        </p:nvSpPr>
        <p:spPr>
          <a:xfrm>
            <a:off x="1785550" y="1673725"/>
            <a:ext cx="5653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to control </a:t>
            </a:r>
            <a:r>
              <a:rPr lang="en"/>
              <a:t>myself</a:t>
            </a:r>
            <a:r>
              <a:rPr lang="en"/>
              <a:t> from not falling asleep.</a:t>
            </a:r>
            <a:endParaRPr/>
          </a:p>
        </p:txBody>
      </p:sp>
      <p:sp>
        <p:nvSpPr>
          <p:cNvPr id="88" name="Google Shape;88;p17"/>
          <p:cNvSpPr txBox="1"/>
          <p:nvPr/>
        </p:nvSpPr>
        <p:spPr>
          <a:xfrm>
            <a:off x="1999850" y="395425"/>
            <a:ext cx="56217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Motor cortex</a:t>
            </a:r>
            <a:endParaRPr sz="2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8"/>
          <p:cNvSpPr txBox="1"/>
          <p:nvPr/>
        </p:nvSpPr>
        <p:spPr>
          <a:xfrm>
            <a:off x="2214675" y="379175"/>
            <a:ext cx="57978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Sensory cortex</a:t>
            </a:r>
            <a:endParaRPr sz="2100"/>
          </a:p>
        </p:txBody>
      </p:sp>
      <p:sp>
        <p:nvSpPr>
          <p:cNvPr id="95" name="Google Shape;95;p18"/>
          <p:cNvSpPr txBox="1"/>
          <p:nvPr/>
        </p:nvSpPr>
        <p:spPr>
          <a:xfrm>
            <a:off x="2105475" y="1484400"/>
            <a:ext cx="5643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sensory cortex helps with processing somatic sensations and </a:t>
            </a:r>
            <a:r>
              <a:rPr lang="en"/>
              <a:t>detecting</a:t>
            </a:r>
            <a:r>
              <a:rPr lang="en"/>
              <a:t> touch.</a:t>
            </a:r>
            <a:endParaRPr/>
          </a:p>
        </p:txBody>
      </p:sp>
      <p:sp>
        <p:nvSpPr>
          <p:cNvPr id="96" name="Google Shape;96;p18"/>
          <p:cNvSpPr txBox="1"/>
          <p:nvPr/>
        </p:nvSpPr>
        <p:spPr>
          <a:xfrm>
            <a:off x="1566625" y="2100000"/>
            <a:ext cx="564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too feel when am in pain.</a:t>
            </a:r>
            <a:endParaRPr/>
          </a:p>
        </p:txBody>
      </p:sp>
      <p:cxnSp>
        <p:nvCxnSpPr>
          <p:cNvPr id="97" name="Google Shape;97;p18"/>
          <p:cNvCxnSpPr/>
          <p:nvPr/>
        </p:nvCxnSpPr>
        <p:spPr>
          <a:xfrm flipH="1">
            <a:off x="8080175" y="1556850"/>
            <a:ext cx="468600" cy="17373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9"/>
          <p:cNvSpPr txBox="1"/>
          <p:nvPr/>
        </p:nvSpPr>
        <p:spPr>
          <a:xfrm>
            <a:off x="1219050" y="463750"/>
            <a:ext cx="56217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Parietal</a:t>
            </a:r>
            <a:r>
              <a:rPr lang="en" sz="2100"/>
              <a:t> lobe</a:t>
            </a:r>
            <a:endParaRPr sz="2100"/>
          </a:p>
        </p:txBody>
      </p:sp>
      <p:sp>
        <p:nvSpPr>
          <p:cNvPr id="104" name="Google Shape;104;p19"/>
          <p:cNvSpPr txBox="1"/>
          <p:nvPr/>
        </p:nvSpPr>
        <p:spPr>
          <a:xfrm>
            <a:off x="1131200" y="1576375"/>
            <a:ext cx="562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parietal lobe helps send messages to the body that it is in pain.</a:t>
            </a:r>
            <a:endParaRPr/>
          </a:p>
        </p:txBody>
      </p:sp>
      <p:sp>
        <p:nvSpPr>
          <p:cNvPr id="105" name="Google Shape;105;p19"/>
          <p:cNvSpPr txBox="1"/>
          <p:nvPr/>
        </p:nvSpPr>
        <p:spPr>
          <a:xfrm>
            <a:off x="1219050" y="2139725"/>
            <a:ext cx="562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for when i am hurt.</a:t>
            </a:r>
            <a:endParaRPr/>
          </a:p>
        </p:txBody>
      </p:sp>
      <p:cxnSp>
        <p:nvCxnSpPr>
          <p:cNvPr id="106" name="Google Shape;106;p19"/>
          <p:cNvCxnSpPr/>
          <p:nvPr/>
        </p:nvCxnSpPr>
        <p:spPr>
          <a:xfrm flipH="1">
            <a:off x="8558600" y="2396200"/>
            <a:ext cx="58500" cy="6150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0"/>
          <p:cNvSpPr txBox="1"/>
          <p:nvPr/>
        </p:nvSpPr>
        <p:spPr>
          <a:xfrm>
            <a:off x="1004325" y="258750"/>
            <a:ext cx="56217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Temporal lobe</a:t>
            </a:r>
            <a:r>
              <a:rPr lang="en"/>
              <a:t> </a:t>
            </a:r>
            <a:endParaRPr/>
          </a:p>
        </p:txBody>
      </p:sp>
      <p:sp>
        <p:nvSpPr>
          <p:cNvPr id="113" name="Google Shape;113;p20"/>
          <p:cNvSpPr txBox="1"/>
          <p:nvPr/>
        </p:nvSpPr>
        <p:spPr>
          <a:xfrm>
            <a:off x="545625" y="1205475"/>
            <a:ext cx="562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temporal </a:t>
            </a:r>
            <a:r>
              <a:rPr lang="en"/>
              <a:t>lobe</a:t>
            </a:r>
            <a:r>
              <a:rPr lang="en"/>
              <a:t> is used for emotions and language.</a:t>
            </a:r>
            <a:endParaRPr/>
          </a:p>
        </p:txBody>
      </p:sp>
      <p:sp>
        <p:nvSpPr>
          <p:cNvPr id="114" name="Google Shape;114;p20"/>
          <p:cNvSpPr txBox="1"/>
          <p:nvPr/>
        </p:nvSpPr>
        <p:spPr>
          <a:xfrm>
            <a:off x="1101900" y="1605675"/>
            <a:ext cx="562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to talk and feel happy.</a:t>
            </a:r>
            <a:endParaRPr/>
          </a:p>
        </p:txBody>
      </p:sp>
      <p:cxnSp>
        <p:nvCxnSpPr>
          <p:cNvPr id="115" name="Google Shape;115;p20"/>
          <p:cNvCxnSpPr/>
          <p:nvPr/>
        </p:nvCxnSpPr>
        <p:spPr>
          <a:xfrm flipH="1" rot="10800000">
            <a:off x="6333275" y="4483075"/>
            <a:ext cx="595500" cy="409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1"/>
          <p:cNvSpPr txBox="1"/>
          <p:nvPr/>
        </p:nvSpPr>
        <p:spPr>
          <a:xfrm>
            <a:off x="1960800" y="317325"/>
            <a:ext cx="5621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Optical lobe</a:t>
            </a:r>
            <a:endParaRPr sz="2300"/>
          </a:p>
        </p:txBody>
      </p:sp>
      <p:sp>
        <p:nvSpPr>
          <p:cNvPr id="122" name="Google Shape;122;p21"/>
          <p:cNvSpPr txBox="1"/>
          <p:nvPr/>
        </p:nvSpPr>
        <p:spPr>
          <a:xfrm>
            <a:off x="584650" y="1088375"/>
            <a:ext cx="562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optical lobe helps with visual </a:t>
            </a:r>
            <a:r>
              <a:rPr lang="en"/>
              <a:t>prescription</a:t>
            </a:r>
            <a:r>
              <a:rPr lang="en"/>
              <a:t> and color.</a:t>
            </a:r>
            <a:endParaRPr/>
          </a:p>
        </p:txBody>
      </p:sp>
      <p:sp>
        <p:nvSpPr>
          <p:cNvPr id="123" name="Google Shape;123;p21"/>
          <p:cNvSpPr txBox="1"/>
          <p:nvPr/>
        </p:nvSpPr>
        <p:spPr>
          <a:xfrm>
            <a:off x="848175" y="1488575"/>
            <a:ext cx="562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to watch a movie.</a:t>
            </a:r>
            <a:endParaRPr/>
          </a:p>
        </p:txBody>
      </p:sp>
      <p:cxnSp>
        <p:nvCxnSpPr>
          <p:cNvPr id="124" name="Google Shape;124;p21"/>
          <p:cNvCxnSpPr/>
          <p:nvPr/>
        </p:nvCxnSpPr>
        <p:spPr>
          <a:xfrm flipH="1">
            <a:off x="8910050" y="1654450"/>
            <a:ext cx="156000" cy="16104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