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layfair Display"/>
      <p:regular r:id="rId15"/>
      <p:bold r:id="rId16"/>
      <p:italic r:id="rId17"/>
      <p:boldItalic r:id="rId18"/>
    </p:embeddedFont>
    <p:embeddedFont>
      <p:font typeface="Average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regular.fntdata"/><Relationship Id="rId14" Type="http://schemas.openxmlformats.org/officeDocument/2006/relationships/slide" Target="slides/slide9.xml"/><Relationship Id="rId17" Type="http://schemas.openxmlformats.org/officeDocument/2006/relationships/font" Target="fonts/PlayfairDisplay-italic.fntdata"/><Relationship Id="rId16" Type="http://schemas.openxmlformats.org/officeDocument/2006/relationships/font" Target="fonts/PlayfairDispl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verage-regular.fntdata"/><Relationship Id="rId6" Type="http://schemas.openxmlformats.org/officeDocument/2006/relationships/slide" Target="slides/slide1.xml"/><Relationship Id="rId18" Type="http://schemas.openxmlformats.org/officeDocument/2006/relationships/font" Target="fonts/PlayfairDispl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d2b0d27d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2d2b0d27d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2d2b0d27d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2d2b0d27d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d2b0d27dd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d2b0d27dd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d2b0d27d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2d2b0d27d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d2b0d27d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d2b0d27d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Frontal Lobe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6690325" y="277750"/>
            <a:ext cx="2183100" cy="44946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the frontal lobe I have: 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voluntary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 movement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Move limbs on my own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Expressive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 Language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Able to communicate through feelings, symbols, etc. 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Manage higher level of 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executive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 functions. 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Knowing what you need to do and when. 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67" name="Google Shape;67;p15"/>
          <p:cNvCxnSpPr>
            <a:endCxn id="68" idx="1"/>
          </p:cNvCxnSpPr>
          <p:nvPr/>
        </p:nvCxnSpPr>
        <p:spPr>
          <a:xfrm flipH="1" rot="10800000">
            <a:off x="62675" y="3256238"/>
            <a:ext cx="965100" cy="605100"/>
          </a:xfrm>
          <a:prstGeom prst="straightConnector1">
            <a:avLst/>
          </a:prstGeom>
          <a:noFill/>
          <a:ln cap="flat" cmpd="sng" w="28575">
            <a:solidFill>
              <a:srgbClr val="5B0F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Motor </a:t>
            </a: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Cortex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 flipH="1">
            <a:off x="2436775" y="1150900"/>
            <a:ext cx="357600" cy="787200"/>
          </a:xfrm>
          <a:prstGeom prst="straightConnector1">
            <a:avLst/>
          </a:prstGeom>
          <a:noFill/>
          <a:ln cap="flat" cmpd="sng" w="28575">
            <a:solidFill>
              <a:srgbClr val="99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5" name="Google Shape;75;p16"/>
          <p:cNvSpPr txBox="1"/>
          <p:nvPr/>
        </p:nvSpPr>
        <p:spPr>
          <a:xfrm>
            <a:off x="6690325" y="277750"/>
            <a:ext cx="2200500" cy="47100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Motor Cortex I have: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Planning 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make plans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Control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make my body do things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Execution of involuntary actions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make my limbs move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 </a:t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Sensory Cortex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6690325" y="277750"/>
            <a:ext cx="2183100" cy="47100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Sensory Cortex I have: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Processing somatic sensation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Using my senses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Hear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See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Feel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Taste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Smell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83" name="Google Shape;83;p17"/>
          <p:cNvCxnSpPr/>
          <p:nvPr/>
        </p:nvCxnSpPr>
        <p:spPr>
          <a:xfrm flipH="1">
            <a:off x="2776475" y="1325175"/>
            <a:ext cx="393600" cy="679800"/>
          </a:xfrm>
          <a:prstGeom prst="straightConnector1">
            <a:avLst/>
          </a:prstGeom>
          <a:noFill/>
          <a:ln cap="flat" cmpd="sng" w="28575">
            <a:solidFill>
              <a:srgbClr val="660000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Occipital</a:t>
            </a: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 Lobe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6690325" y="277750"/>
            <a:ext cx="2183100" cy="44946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Occipital Lobe I have: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Vision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see things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Light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Color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■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Motion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92" name="Google Shape;92;p18"/>
          <p:cNvCxnSpPr/>
          <p:nvPr/>
        </p:nvCxnSpPr>
        <p:spPr>
          <a:xfrm flipH="1">
            <a:off x="4006650" y="2974400"/>
            <a:ext cx="1073400" cy="116400"/>
          </a:xfrm>
          <a:prstGeom prst="straightConnector1">
            <a:avLst/>
          </a:prstGeom>
          <a:noFill/>
          <a:ln cap="flat" cmpd="sng" w="28575">
            <a:solidFill>
              <a:srgbClr val="66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Parietal Lobe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6690325" y="277750"/>
            <a:ext cx="2183100" cy="47100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Parietal Lobe I have: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The feeling of pain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feel it when I get hurt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The feeling of 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temperature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feel weather its cold or hot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100" name="Google Shape;100;p19"/>
          <p:cNvCxnSpPr/>
          <p:nvPr/>
        </p:nvCxnSpPr>
        <p:spPr>
          <a:xfrm flipH="1">
            <a:off x="3353875" y="1365600"/>
            <a:ext cx="501000" cy="760500"/>
          </a:xfrm>
          <a:prstGeom prst="straightConnector1">
            <a:avLst/>
          </a:prstGeom>
          <a:noFill/>
          <a:ln cap="flat" cmpd="sng" w="28575">
            <a:solidFill>
              <a:srgbClr val="66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0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Temporal</a:t>
            </a: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 Lobe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107" name="Google Shape;107;p20"/>
          <p:cNvSpPr txBox="1"/>
          <p:nvPr/>
        </p:nvSpPr>
        <p:spPr>
          <a:xfrm>
            <a:off x="6690325" y="277750"/>
            <a:ext cx="2183100" cy="44946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Temporal Lobe I have: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Emotions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What I feel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Language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Visual Perception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Ability to 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interpret</a:t>
            </a:r>
            <a:r>
              <a:rPr lang="en">
                <a:latin typeface="Average"/>
                <a:ea typeface="Average"/>
                <a:cs typeface="Average"/>
                <a:sym typeface="Average"/>
              </a:rPr>
              <a:t> what i see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  <p:cxnSp>
        <p:nvCxnSpPr>
          <p:cNvPr id="108" name="Google Shape;108;p20"/>
          <p:cNvCxnSpPr/>
          <p:nvPr/>
        </p:nvCxnSpPr>
        <p:spPr>
          <a:xfrm flipH="1" rot="10800000">
            <a:off x="804225" y="3851000"/>
            <a:ext cx="849900" cy="644100"/>
          </a:xfrm>
          <a:prstGeom prst="straightConnector1">
            <a:avLst/>
          </a:prstGeom>
          <a:noFill/>
          <a:ln cap="flat" cmpd="sng" w="28575">
            <a:solidFill>
              <a:srgbClr val="5B0F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7775" y="21012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1"/>
          <p:cNvSpPr txBox="1"/>
          <p:nvPr/>
        </p:nvSpPr>
        <p:spPr>
          <a:xfrm>
            <a:off x="270775" y="267150"/>
            <a:ext cx="3644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layfair Display"/>
                <a:ea typeface="Playfair Display"/>
                <a:cs typeface="Playfair Display"/>
                <a:sym typeface="Playfair Display"/>
              </a:rPr>
              <a:t>Cerebellum</a:t>
            </a:r>
            <a:endParaRPr sz="21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cxnSp>
        <p:nvCxnSpPr>
          <p:cNvPr id="115" name="Google Shape;115;p21"/>
          <p:cNvCxnSpPr/>
          <p:nvPr/>
        </p:nvCxnSpPr>
        <p:spPr>
          <a:xfrm rot="10800000">
            <a:off x="3720400" y="3860075"/>
            <a:ext cx="876600" cy="375600"/>
          </a:xfrm>
          <a:prstGeom prst="straightConnector1">
            <a:avLst/>
          </a:prstGeom>
          <a:noFill/>
          <a:ln cap="flat" cmpd="sng" w="28575">
            <a:solidFill>
              <a:srgbClr val="5B0F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6" name="Google Shape;116;p21"/>
          <p:cNvSpPr txBox="1"/>
          <p:nvPr/>
        </p:nvSpPr>
        <p:spPr>
          <a:xfrm>
            <a:off x="6690325" y="277750"/>
            <a:ext cx="2183100" cy="4494600"/>
          </a:xfrm>
          <a:prstGeom prst="rect">
            <a:avLst/>
          </a:prstGeom>
          <a:solidFill>
            <a:srgbClr val="DD7E6B"/>
          </a:solidFill>
          <a:ln cap="flat" cmpd="sng" w="9525">
            <a:solidFill>
              <a:srgbClr val="85200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With Cerebellum I have: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Balance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stand up without falling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❖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Posture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Average"/>
              <a:buChar char="➢"/>
            </a:pPr>
            <a:r>
              <a:rPr lang="en">
                <a:latin typeface="Average"/>
                <a:ea typeface="Average"/>
                <a:cs typeface="Average"/>
                <a:sym typeface="Average"/>
              </a:rPr>
              <a:t>I can stand up straight</a:t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