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(Frontal Lobe, Motor Cortex, Sensory Cortex, Parietal Lobe, Temporal Lobe, Occipital Lobe and Cerebellum).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4275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3050" y="2703075"/>
            <a:ext cx="2887400" cy="2309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