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Robo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regular.fntdata"/><Relationship Id="rId14" Type="http://schemas.openxmlformats.org/officeDocument/2006/relationships/slide" Target="slides/slide9.xml"/><Relationship Id="rId17" Type="http://schemas.openxmlformats.org/officeDocument/2006/relationships/font" Target="fonts/Roboto-italic.fntdata"/><Relationship Id="rId16" Type="http://schemas.openxmlformats.org/officeDocument/2006/relationships/font" Target="fonts/Robo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Robot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d9b8e69c6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d9b8e69c6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d9b8e69c6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d9b8e69c6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d9b8e69c67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d9b8e69c67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d9b8e69c67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d9b8e69c67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d9b8e69c67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d9b8e69c67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d9b8e69c67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d9b8e69c67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d9b8e69c67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d9b8e69c67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d9b8e69c67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d9b8e69c67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238875"/>
            <a:ext cx="8520600" cy="110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Regions of the Brain</a:t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43187" y="1947950"/>
            <a:ext cx="3857626" cy="257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218100" y="489450"/>
            <a:ext cx="8707800" cy="416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</a:rPr>
              <a:t>For today’s assignment, you will create a Google Slides Presentation describing the </a:t>
            </a:r>
            <a:r>
              <a:rPr lang="en" sz="1988">
                <a:solidFill>
                  <a:schemeClr val="dk1"/>
                </a:solidFill>
                <a:highlight>
                  <a:srgbClr val="FFE599"/>
                </a:highlight>
              </a:rPr>
              <a:t>7 regions of the brain</a:t>
            </a:r>
            <a:r>
              <a:rPr lang="en" sz="1988">
                <a:solidFill>
                  <a:schemeClr val="dk1"/>
                </a:solidFill>
              </a:rPr>
              <a:t> (Frontal Lobe, Motor Cortex, Sensory Cortex, Parietal Lobe, Temporal Lobe, Occipital Lobe and Cerebellum). 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88">
              <a:solidFill>
                <a:schemeClr val="dk1"/>
              </a:solidFill>
              <a:highlight>
                <a:srgbClr val="FFE599"/>
              </a:highlight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  <a:highlight>
                  <a:srgbClr val="FFE599"/>
                </a:highlight>
              </a:rPr>
              <a:t>You must include the following on each slide</a:t>
            </a:r>
            <a:r>
              <a:rPr lang="en" sz="1988">
                <a:solidFill>
                  <a:schemeClr val="dk1"/>
                </a:solidFill>
              </a:rPr>
              <a:t>: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Description of that region’s function</a:t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Example of how you use that region’s function in your daily life</a:t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Label the included brain photos with an arrow pointing to that particular region of the brain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t/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" sz="1988">
                <a:solidFill>
                  <a:schemeClr val="dk1"/>
                </a:solidFill>
              </a:rPr>
              <a:t> Once you have fully completed all 7 slides, show me you are done to earn the opportunity to make the brain hat.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4275" y="28335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5"/>
          <p:cNvSpPr txBox="1"/>
          <p:nvPr/>
        </p:nvSpPr>
        <p:spPr>
          <a:xfrm>
            <a:off x="633625" y="275000"/>
            <a:ext cx="79782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Frontal lobe  </a:t>
            </a:r>
            <a:endParaRPr sz="2400"/>
          </a:p>
        </p:txBody>
      </p:sp>
      <p:sp>
        <p:nvSpPr>
          <p:cNvPr id="67" name="Google Shape;67;p15"/>
          <p:cNvSpPr txBox="1"/>
          <p:nvPr/>
        </p:nvSpPr>
        <p:spPr>
          <a:xfrm>
            <a:off x="855475" y="1251525"/>
            <a:ext cx="5238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/>
        </p:nvSpPr>
        <p:spPr>
          <a:xfrm>
            <a:off x="1710575" y="1940750"/>
            <a:ext cx="37524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BDC1C6"/>
                </a:solidFill>
                <a:highlight>
                  <a:srgbClr val="202124"/>
                </a:highlight>
                <a:latin typeface="Roboto"/>
                <a:ea typeface="Roboto"/>
                <a:cs typeface="Roboto"/>
                <a:sym typeface="Roboto"/>
              </a:rPr>
              <a:t>the frontal lobe is responsible for higher cognitive functions such as memory, emotions, impulse control, problem solving. I  use this part of the brain in math class </a:t>
            </a:r>
            <a:endParaRPr/>
          </a:p>
        </p:txBody>
      </p:sp>
      <p:cxnSp>
        <p:nvCxnSpPr>
          <p:cNvPr id="69" name="Google Shape;69;p15"/>
          <p:cNvCxnSpPr/>
          <p:nvPr/>
        </p:nvCxnSpPr>
        <p:spPr>
          <a:xfrm>
            <a:off x="6094275" y="1251525"/>
            <a:ext cx="568500" cy="1762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16"/>
          <p:cNvSpPr txBox="1"/>
          <p:nvPr/>
        </p:nvSpPr>
        <p:spPr>
          <a:xfrm>
            <a:off x="306650" y="498525"/>
            <a:ext cx="87426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Motor </a:t>
            </a:r>
            <a:r>
              <a:rPr lang="en" sz="2200"/>
              <a:t>cortex</a:t>
            </a:r>
            <a:r>
              <a:rPr lang="en" sz="2200"/>
              <a:t> </a:t>
            </a:r>
            <a:endParaRPr sz="2200"/>
          </a:p>
        </p:txBody>
      </p:sp>
      <p:sp>
        <p:nvSpPr>
          <p:cNvPr id="76" name="Google Shape;76;p16"/>
          <p:cNvSpPr txBox="1"/>
          <p:nvPr/>
        </p:nvSpPr>
        <p:spPr>
          <a:xfrm>
            <a:off x="1493625" y="2323625"/>
            <a:ext cx="3561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6"/>
          <p:cNvSpPr txBox="1"/>
          <p:nvPr/>
        </p:nvSpPr>
        <p:spPr>
          <a:xfrm>
            <a:off x="1646025" y="2476025"/>
            <a:ext cx="3561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6"/>
          <p:cNvSpPr txBox="1"/>
          <p:nvPr/>
        </p:nvSpPr>
        <p:spPr>
          <a:xfrm>
            <a:off x="1798425" y="1608900"/>
            <a:ext cx="35610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BDC1C6"/>
                </a:solidFill>
                <a:highlight>
                  <a:srgbClr val="202124"/>
                </a:highlight>
                <a:latin typeface="Roboto"/>
                <a:ea typeface="Roboto"/>
                <a:cs typeface="Roboto"/>
                <a:sym typeface="Roboto"/>
              </a:rPr>
              <a:t>The motor cortex is </a:t>
            </a:r>
            <a:r>
              <a:rPr b="1" lang="en" sz="1200">
                <a:solidFill>
                  <a:srgbClr val="BDC1C6"/>
                </a:solidFill>
                <a:highlight>
                  <a:srgbClr val="202124"/>
                </a:highlight>
                <a:latin typeface="Roboto"/>
                <a:ea typeface="Roboto"/>
                <a:cs typeface="Roboto"/>
                <a:sym typeface="Roboto"/>
              </a:rPr>
              <a:t>an area within the cerebral cortex of the brain that is involved in the planning, control, and execution of voluntary movements</a:t>
            </a:r>
            <a:r>
              <a:rPr lang="en" sz="1200">
                <a:solidFill>
                  <a:srgbClr val="BDC1C6"/>
                </a:solidFill>
                <a:highlight>
                  <a:srgbClr val="202124"/>
                </a:highlight>
                <a:latin typeface="Roboto"/>
                <a:ea typeface="Roboto"/>
                <a:cs typeface="Roboto"/>
                <a:sym typeface="Roboto"/>
              </a:rPr>
              <a:t>.this helps when i move around.</a:t>
            </a:r>
            <a:endParaRPr/>
          </a:p>
        </p:txBody>
      </p:sp>
      <p:cxnSp>
        <p:nvCxnSpPr>
          <p:cNvPr id="79" name="Google Shape;79;p16"/>
          <p:cNvCxnSpPr>
            <a:stCxn id="74" idx="0"/>
            <a:endCxn id="75" idx="1"/>
          </p:cNvCxnSpPr>
          <p:nvPr/>
        </p:nvCxnSpPr>
        <p:spPr>
          <a:xfrm rot="10800000">
            <a:off x="306750" y="759975"/>
            <a:ext cx="7230000" cy="1943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7"/>
          <p:cNvSpPr txBox="1"/>
          <p:nvPr/>
        </p:nvSpPr>
        <p:spPr>
          <a:xfrm>
            <a:off x="727825" y="447475"/>
            <a:ext cx="82527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Sensory </a:t>
            </a:r>
            <a:r>
              <a:rPr lang="en" sz="3200"/>
              <a:t>cortex</a:t>
            </a:r>
            <a:r>
              <a:rPr lang="en" sz="3200"/>
              <a:t>  </a:t>
            </a:r>
            <a:endParaRPr sz="3200"/>
          </a:p>
        </p:txBody>
      </p:sp>
      <p:sp>
        <p:nvSpPr>
          <p:cNvPr id="86" name="Google Shape;86;p17"/>
          <p:cNvSpPr txBox="1"/>
          <p:nvPr/>
        </p:nvSpPr>
        <p:spPr>
          <a:xfrm>
            <a:off x="944800" y="1277050"/>
            <a:ext cx="5220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BDC1C6"/>
                </a:solidFill>
                <a:highlight>
                  <a:srgbClr val="202124"/>
                </a:highlight>
                <a:latin typeface="Roboto"/>
                <a:ea typeface="Roboto"/>
                <a:cs typeface="Roboto"/>
                <a:sym typeface="Roboto"/>
              </a:rPr>
              <a:t> In the case of vision, this includes virtually all of the occipital cortex and much of the temporal and parietal cortex.this helps me see </a:t>
            </a:r>
            <a:endParaRPr/>
          </a:p>
        </p:txBody>
      </p:sp>
      <p:cxnSp>
        <p:nvCxnSpPr>
          <p:cNvPr id="87" name="Google Shape;87;p17"/>
          <p:cNvCxnSpPr/>
          <p:nvPr/>
        </p:nvCxnSpPr>
        <p:spPr>
          <a:xfrm rot="10800000">
            <a:off x="3581500" y="792525"/>
            <a:ext cx="4502100" cy="2100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8"/>
          <p:cNvSpPr txBox="1"/>
          <p:nvPr/>
        </p:nvSpPr>
        <p:spPr>
          <a:xfrm>
            <a:off x="1251125" y="1021800"/>
            <a:ext cx="61137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BDC1C6"/>
                </a:solidFill>
                <a:highlight>
                  <a:srgbClr val="202124"/>
                </a:highlight>
                <a:latin typeface="Roboto"/>
                <a:ea typeface="Roboto"/>
                <a:cs typeface="Roboto"/>
                <a:sym typeface="Roboto"/>
              </a:rPr>
              <a:t> It processes sensory information it receives from the outside world, mainly relating to touch, taste, and temperature. This helps me when i eat something and see whats the taste and also when i touch something.</a:t>
            </a:r>
            <a:endParaRPr/>
          </a:p>
        </p:txBody>
      </p:sp>
      <p:sp>
        <p:nvSpPr>
          <p:cNvPr id="94" name="Google Shape;94;p18"/>
          <p:cNvSpPr txBox="1"/>
          <p:nvPr/>
        </p:nvSpPr>
        <p:spPr>
          <a:xfrm>
            <a:off x="1289400" y="281550"/>
            <a:ext cx="67518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Parietal lobe </a:t>
            </a:r>
            <a:endParaRPr sz="2500"/>
          </a:p>
        </p:txBody>
      </p:sp>
      <p:cxnSp>
        <p:nvCxnSpPr>
          <p:cNvPr id="95" name="Google Shape;95;p18"/>
          <p:cNvCxnSpPr/>
          <p:nvPr/>
        </p:nvCxnSpPr>
        <p:spPr>
          <a:xfrm rot="10800000">
            <a:off x="3301475" y="592275"/>
            <a:ext cx="4281900" cy="2661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9"/>
          <p:cNvSpPr txBox="1"/>
          <p:nvPr/>
        </p:nvSpPr>
        <p:spPr>
          <a:xfrm>
            <a:off x="536400" y="128400"/>
            <a:ext cx="8500200" cy="6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/>
              <a:t>Temporal</a:t>
            </a:r>
            <a:r>
              <a:rPr lang="en" sz="3100"/>
              <a:t> lobe </a:t>
            </a:r>
            <a:endParaRPr sz="3100"/>
          </a:p>
        </p:txBody>
      </p:sp>
      <p:sp>
        <p:nvSpPr>
          <p:cNvPr id="102" name="Google Shape;102;p19"/>
          <p:cNvSpPr txBox="1"/>
          <p:nvPr/>
        </p:nvSpPr>
        <p:spPr>
          <a:xfrm>
            <a:off x="1200075" y="1838625"/>
            <a:ext cx="41481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BDC1C6"/>
                </a:solidFill>
                <a:highlight>
                  <a:srgbClr val="202124"/>
                </a:highlight>
                <a:latin typeface="Roboto"/>
                <a:ea typeface="Roboto"/>
                <a:cs typeface="Roboto"/>
                <a:sym typeface="Roboto"/>
              </a:rPr>
              <a:t>hey are most commonly associated with processing auditory information and with the encoding of memory.this helps with me remembering my memory.</a:t>
            </a:r>
            <a:endParaRPr/>
          </a:p>
        </p:txBody>
      </p:sp>
      <p:cxnSp>
        <p:nvCxnSpPr>
          <p:cNvPr id="103" name="Google Shape;103;p19"/>
          <p:cNvCxnSpPr/>
          <p:nvPr/>
        </p:nvCxnSpPr>
        <p:spPr>
          <a:xfrm flipH="1">
            <a:off x="5142250" y="3794025"/>
            <a:ext cx="2121000" cy="1040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20"/>
          <p:cNvSpPr txBox="1"/>
          <p:nvPr/>
        </p:nvSpPr>
        <p:spPr>
          <a:xfrm>
            <a:off x="1033075" y="666750"/>
            <a:ext cx="5942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20"/>
          <p:cNvSpPr txBox="1"/>
          <p:nvPr/>
        </p:nvSpPr>
        <p:spPr>
          <a:xfrm>
            <a:off x="1778500" y="1571925"/>
            <a:ext cx="30882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BDC1C6"/>
                </a:solidFill>
                <a:highlight>
                  <a:srgbClr val="202124"/>
                </a:highlight>
                <a:latin typeface="Roboto"/>
                <a:ea typeface="Roboto"/>
                <a:cs typeface="Roboto"/>
                <a:sym typeface="Roboto"/>
              </a:rPr>
              <a:t>he occipital lobes </a:t>
            </a:r>
            <a:r>
              <a:rPr b="1" lang="en" sz="1200">
                <a:solidFill>
                  <a:srgbClr val="BDC1C6"/>
                </a:solidFill>
                <a:highlight>
                  <a:srgbClr val="202124"/>
                </a:highlight>
                <a:latin typeface="Roboto"/>
                <a:ea typeface="Roboto"/>
                <a:cs typeface="Roboto"/>
                <a:sym typeface="Roboto"/>
              </a:rPr>
              <a:t>sit at the back of the head and are responsible for visual perception, including colour, form and motion</a:t>
            </a:r>
            <a:r>
              <a:rPr lang="en" sz="1200">
                <a:solidFill>
                  <a:srgbClr val="BDC1C6"/>
                </a:solidFill>
                <a:highlight>
                  <a:srgbClr val="202124"/>
                </a:highlight>
                <a:latin typeface="Roboto"/>
                <a:ea typeface="Roboto"/>
                <a:cs typeface="Roboto"/>
                <a:sym typeface="Roboto"/>
              </a:rPr>
              <a:t>. This helps me move </a:t>
            </a:r>
            <a:endParaRPr/>
          </a:p>
        </p:txBody>
      </p:sp>
      <p:sp>
        <p:nvSpPr>
          <p:cNvPr id="111" name="Google Shape;111;p20"/>
          <p:cNvSpPr txBox="1"/>
          <p:nvPr/>
        </p:nvSpPr>
        <p:spPr>
          <a:xfrm>
            <a:off x="1001125" y="517675"/>
            <a:ext cx="50052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Occipital lobe </a:t>
            </a:r>
            <a:endParaRPr sz="3000"/>
          </a:p>
        </p:txBody>
      </p:sp>
      <p:cxnSp>
        <p:nvCxnSpPr>
          <p:cNvPr id="112" name="Google Shape;112;p20"/>
          <p:cNvCxnSpPr>
            <a:stCxn id="108" idx="3"/>
            <a:endCxn id="111" idx="0"/>
          </p:cNvCxnSpPr>
          <p:nvPr/>
        </p:nvCxnSpPr>
        <p:spPr>
          <a:xfrm rot="10800000">
            <a:off x="3503650" y="517538"/>
            <a:ext cx="5476800" cy="3340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Google Shape;117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21"/>
          <p:cNvSpPr txBox="1"/>
          <p:nvPr/>
        </p:nvSpPr>
        <p:spPr>
          <a:xfrm>
            <a:off x="1243375" y="420950"/>
            <a:ext cx="54516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Cerembellum</a:t>
            </a:r>
            <a:endParaRPr sz="3000"/>
          </a:p>
        </p:txBody>
      </p:sp>
      <p:sp>
        <p:nvSpPr>
          <p:cNvPr id="119" name="Google Shape;119;p21"/>
          <p:cNvSpPr txBox="1"/>
          <p:nvPr/>
        </p:nvSpPr>
        <p:spPr>
          <a:xfrm>
            <a:off x="1629975" y="2430050"/>
            <a:ext cx="35559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BDC1C6"/>
                </a:solidFill>
                <a:highlight>
                  <a:srgbClr val="202124"/>
                </a:highlight>
                <a:latin typeface="Roboto"/>
                <a:ea typeface="Roboto"/>
                <a:cs typeface="Roboto"/>
                <a:sym typeface="Roboto"/>
              </a:rPr>
              <a:t>a structure that is located at the back of the brain, underlying the occipital and temporal lobes of the cerebral cortex</a:t>
            </a:r>
            <a:r>
              <a:rPr lang="en" sz="1200">
                <a:solidFill>
                  <a:srgbClr val="BDC1C6"/>
                </a:solidFill>
                <a:highlight>
                  <a:srgbClr val="202124"/>
                </a:highlight>
                <a:latin typeface="Roboto"/>
                <a:ea typeface="Roboto"/>
                <a:cs typeface="Roboto"/>
                <a:sym typeface="Roboto"/>
              </a:rPr>
              <a:t>.this helps me walk and speech.</a:t>
            </a:r>
            <a:endParaRPr/>
          </a:p>
        </p:txBody>
      </p:sp>
      <p:cxnSp>
        <p:nvCxnSpPr>
          <p:cNvPr id="120" name="Google Shape;120;p21"/>
          <p:cNvCxnSpPr>
            <a:endCxn id="118" idx="2"/>
          </p:cNvCxnSpPr>
          <p:nvPr/>
        </p:nvCxnSpPr>
        <p:spPr>
          <a:xfrm rot="10800000">
            <a:off x="3969175" y="1067450"/>
            <a:ext cx="4374600" cy="3386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