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9b8e69c6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9b8e69c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d9b8e69c6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d9b8e69c6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d9b8e69c67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d9b8e69c67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9b8e69c6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9b8e69c6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9b8e69c67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9b8e69c67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d9b8e69c67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d9b8e69c67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d9b8e69c67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d9b8e69c67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d9b8e69c67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d9b8e69c67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38875"/>
            <a:ext cx="8520600" cy="110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Regions of the Brain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3187" y="1947950"/>
            <a:ext cx="3857626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218100" y="489450"/>
            <a:ext cx="8707800" cy="416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</a:rPr>
              <a:t>For today’s assignment, you will create a Google Slides Presentation describing the </a:t>
            </a: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7 regions of the brain</a:t>
            </a:r>
            <a:r>
              <a:rPr lang="en" sz="1988">
                <a:solidFill>
                  <a:schemeClr val="dk1"/>
                </a:solidFill>
              </a:rPr>
              <a:t> (</a:t>
            </a:r>
            <a:r>
              <a:rPr lang="en" sz="1988">
                <a:solidFill>
                  <a:schemeClr val="dk1"/>
                </a:solidFill>
                <a:highlight>
                  <a:schemeClr val="accent1"/>
                </a:highlight>
              </a:rPr>
              <a:t>Frontal Lobe</a:t>
            </a:r>
            <a:r>
              <a:rPr lang="en" sz="1988">
                <a:solidFill>
                  <a:schemeClr val="dk1"/>
                </a:solidFill>
              </a:rPr>
              <a:t>, </a:t>
            </a:r>
            <a:r>
              <a:rPr lang="en" sz="1988">
                <a:solidFill>
                  <a:schemeClr val="dk1"/>
                </a:solidFill>
                <a:highlight>
                  <a:schemeClr val="accent1"/>
                </a:highlight>
              </a:rPr>
              <a:t>Motor Cortex</a:t>
            </a:r>
            <a:r>
              <a:rPr lang="en" sz="1988">
                <a:solidFill>
                  <a:schemeClr val="dk1"/>
                </a:solidFill>
              </a:rPr>
              <a:t>, </a:t>
            </a:r>
            <a:r>
              <a:rPr lang="en" sz="1988">
                <a:solidFill>
                  <a:schemeClr val="dk1"/>
                </a:solidFill>
                <a:highlight>
                  <a:schemeClr val="accent1"/>
                </a:highlight>
              </a:rPr>
              <a:t>Sensory Cortex</a:t>
            </a:r>
            <a:r>
              <a:rPr lang="en" sz="1988">
                <a:solidFill>
                  <a:schemeClr val="dk1"/>
                </a:solidFill>
              </a:rPr>
              <a:t>, </a:t>
            </a:r>
            <a:r>
              <a:rPr lang="en" sz="1988">
                <a:solidFill>
                  <a:schemeClr val="dk1"/>
                </a:solidFill>
                <a:highlight>
                  <a:schemeClr val="accent1"/>
                </a:highlight>
              </a:rPr>
              <a:t>Parietal Lobe</a:t>
            </a:r>
            <a:r>
              <a:rPr lang="en" sz="1988">
                <a:solidFill>
                  <a:schemeClr val="dk1"/>
                </a:solidFill>
              </a:rPr>
              <a:t>, </a:t>
            </a:r>
            <a:r>
              <a:rPr lang="en" sz="1988">
                <a:solidFill>
                  <a:schemeClr val="dk1"/>
                </a:solidFill>
                <a:highlight>
                  <a:schemeClr val="accent1"/>
                </a:highlight>
              </a:rPr>
              <a:t>Temporal Lobe</a:t>
            </a:r>
            <a:r>
              <a:rPr lang="en" sz="1988">
                <a:solidFill>
                  <a:schemeClr val="dk1"/>
                </a:solidFill>
              </a:rPr>
              <a:t>, </a:t>
            </a:r>
            <a:r>
              <a:rPr lang="en" sz="1988">
                <a:solidFill>
                  <a:schemeClr val="dk1"/>
                </a:solidFill>
                <a:highlight>
                  <a:schemeClr val="accent1"/>
                </a:highlight>
              </a:rPr>
              <a:t>Occipital Lobe and Cerebellum</a:t>
            </a:r>
            <a:r>
              <a:rPr lang="en" sz="1988">
                <a:solidFill>
                  <a:schemeClr val="dk1"/>
                </a:solidFill>
              </a:rPr>
              <a:t>). 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  <a:highlight>
                <a:srgbClr val="FFE599"/>
              </a:highlight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" sz="1988">
                <a:solidFill>
                  <a:schemeClr val="dk1"/>
                </a:solidFill>
                <a:highlight>
                  <a:srgbClr val="FFE599"/>
                </a:highlight>
              </a:rPr>
              <a:t>You must include the following on each slide</a:t>
            </a:r>
            <a:r>
              <a:rPr lang="en" sz="1988">
                <a:solidFill>
                  <a:schemeClr val="dk1"/>
                </a:solidFill>
              </a:rPr>
              <a:t>: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Description of that region’s function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Example of how you use that region’s function in your daily life</a:t>
            </a:r>
            <a:endParaRPr sz="1988">
              <a:solidFill>
                <a:schemeClr val="dk1"/>
              </a:solidFill>
            </a:endParaRPr>
          </a:p>
          <a:p>
            <a:pPr indent="-354894" lvl="0" marL="4572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89"/>
              <a:buChar char="●"/>
            </a:pPr>
            <a:r>
              <a:rPr lang="en" sz="1988">
                <a:solidFill>
                  <a:schemeClr val="dk1"/>
                </a:solidFill>
              </a:rPr>
              <a:t>Label the included brain photos with an arrow pointing to that particular region of the brain</a:t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t/>
            </a:r>
            <a:endParaRPr sz="1988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sz="1988">
                <a:solidFill>
                  <a:schemeClr val="dk1"/>
                </a:solidFill>
              </a:rPr>
              <a:t> Once you have fully completed all 7 slides, show me you are done to earn the opportunity to make the brain hat.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250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5"/>
          <p:cNvSpPr txBox="1"/>
          <p:nvPr/>
        </p:nvSpPr>
        <p:spPr>
          <a:xfrm>
            <a:off x="1792300" y="533350"/>
            <a:ext cx="5152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Cerebellum</a:t>
            </a:r>
            <a:endParaRPr sz="3000"/>
          </a:p>
        </p:txBody>
      </p:sp>
      <p:sp>
        <p:nvSpPr>
          <p:cNvPr id="67" name="Google Shape;67;p15"/>
          <p:cNvSpPr txBox="1"/>
          <p:nvPr/>
        </p:nvSpPr>
        <p:spPr>
          <a:xfrm>
            <a:off x="3104125" y="1184550"/>
            <a:ext cx="29823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 use this part of my brain when I walk and write.</a:t>
            </a:r>
            <a:endParaRPr/>
          </a:p>
        </p:txBody>
      </p:sp>
      <p:sp>
        <p:nvSpPr>
          <p:cNvPr id="68" name="Google Shape;68;p15"/>
          <p:cNvSpPr txBox="1"/>
          <p:nvPr/>
        </p:nvSpPr>
        <p:spPr>
          <a:xfrm>
            <a:off x="253975" y="807050"/>
            <a:ext cx="2727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-Has to do with speaking, your balance, and write</a:t>
            </a:r>
            <a:endParaRPr/>
          </a:p>
        </p:txBody>
      </p:sp>
      <p:cxnSp>
        <p:nvCxnSpPr>
          <p:cNvPr id="69" name="Google Shape;69;p15"/>
          <p:cNvCxnSpPr/>
          <p:nvPr/>
        </p:nvCxnSpPr>
        <p:spPr>
          <a:xfrm flipH="1">
            <a:off x="5812400" y="2346225"/>
            <a:ext cx="3016200" cy="19809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835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/>
        </p:nvSpPr>
        <p:spPr>
          <a:xfrm>
            <a:off x="2823400" y="593975"/>
            <a:ext cx="3207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Frontal Lobe</a:t>
            </a:r>
            <a:endParaRPr sz="3000"/>
          </a:p>
        </p:txBody>
      </p:sp>
      <p:sp>
        <p:nvSpPr>
          <p:cNvPr id="76" name="Google Shape;76;p16"/>
          <p:cNvSpPr txBox="1"/>
          <p:nvPr/>
        </p:nvSpPr>
        <p:spPr>
          <a:xfrm>
            <a:off x="248950" y="1281375"/>
            <a:ext cx="23034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</a:t>
            </a:r>
            <a:r>
              <a:rPr lang="en" sz="1200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voluntary movement, expressive language and for managing higher level executive functions</a:t>
            </a:r>
            <a:endParaRPr sz="1600"/>
          </a:p>
        </p:txBody>
      </p:sp>
      <p:cxnSp>
        <p:nvCxnSpPr>
          <p:cNvPr id="77" name="Google Shape;77;p16"/>
          <p:cNvCxnSpPr>
            <a:stCxn id="76" idx="3"/>
          </p:cNvCxnSpPr>
          <p:nvPr/>
        </p:nvCxnSpPr>
        <p:spPr>
          <a:xfrm>
            <a:off x="2552350" y="1804725"/>
            <a:ext cx="921600" cy="12807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8" name="Google Shape;78;p16"/>
          <p:cNvSpPr txBox="1"/>
          <p:nvPr/>
        </p:nvSpPr>
        <p:spPr>
          <a:xfrm>
            <a:off x="3593350" y="1590025"/>
            <a:ext cx="3179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-I use this part of my brain when i’m doing math.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4" name="Google Shape;84;p17"/>
          <p:cNvCxnSpPr/>
          <p:nvPr/>
        </p:nvCxnSpPr>
        <p:spPr>
          <a:xfrm rot="10800000">
            <a:off x="6015700" y="4029025"/>
            <a:ext cx="1588500" cy="8853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5" name="Google Shape;85;p17"/>
          <p:cNvSpPr txBox="1"/>
          <p:nvPr/>
        </p:nvSpPr>
        <p:spPr>
          <a:xfrm>
            <a:off x="2597850" y="310350"/>
            <a:ext cx="4208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Occipital Lobe</a:t>
            </a:r>
            <a:endParaRPr sz="3000"/>
          </a:p>
        </p:txBody>
      </p:sp>
      <p:sp>
        <p:nvSpPr>
          <p:cNvPr id="86" name="Google Shape;86;p17"/>
          <p:cNvSpPr txBox="1"/>
          <p:nvPr/>
        </p:nvSpPr>
        <p:spPr>
          <a:xfrm>
            <a:off x="312250" y="1239025"/>
            <a:ext cx="22857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</a:t>
            </a: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responsible for visual perception, including colour, form and motion.</a:t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3291000" y="1167475"/>
            <a:ext cx="29877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 use this part of my brain to see colors.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3" name="Google Shape;93;p18"/>
          <p:cNvCxnSpPr/>
          <p:nvPr/>
        </p:nvCxnSpPr>
        <p:spPr>
          <a:xfrm flipH="1">
            <a:off x="4881100" y="1809375"/>
            <a:ext cx="965400" cy="9747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4" name="Google Shape;94;p18"/>
          <p:cNvSpPr txBox="1"/>
          <p:nvPr/>
        </p:nvSpPr>
        <p:spPr>
          <a:xfrm>
            <a:off x="2602225" y="380300"/>
            <a:ext cx="4928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Parietal Lobe</a:t>
            </a:r>
            <a:endParaRPr sz="3000"/>
          </a:p>
        </p:txBody>
      </p:sp>
      <p:sp>
        <p:nvSpPr>
          <p:cNvPr id="95" name="Google Shape;95;p18"/>
          <p:cNvSpPr txBox="1"/>
          <p:nvPr/>
        </p:nvSpPr>
        <p:spPr>
          <a:xfrm>
            <a:off x="142275" y="1015400"/>
            <a:ext cx="2093100" cy="10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</a:t>
            </a: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processing somatosensory information from the body</a:t>
            </a:r>
            <a:endParaRPr/>
          </a:p>
        </p:txBody>
      </p:sp>
      <p:sp>
        <p:nvSpPr>
          <p:cNvPr id="96" name="Google Shape;96;p18"/>
          <p:cNvSpPr txBox="1"/>
          <p:nvPr/>
        </p:nvSpPr>
        <p:spPr>
          <a:xfrm>
            <a:off x="3156825" y="1239025"/>
            <a:ext cx="21648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 use this part of my brain when I feel pain.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2" name="Google Shape;102;p19"/>
          <p:cNvCxnSpPr/>
          <p:nvPr/>
        </p:nvCxnSpPr>
        <p:spPr>
          <a:xfrm flipH="1" rot="10800000">
            <a:off x="2038675" y="4486050"/>
            <a:ext cx="1708500" cy="4563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3" name="Google Shape;103;p19"/>
          <p:cNvSpPr txBox="1"/>
          <p:nvPr/>
        </p:nvSpPr>
        <p:spPr>
          <a:xfrm>
            <a:off x="2933200" y="246125"/>
            <a:ext cx="2887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Temporal Lobe</a:t>
            </a:r>
            <a:endParaRPr sz="3000"/>
          </a:p>
        </p:txBody>
      </p:sp>
      <p:sp>
        <p:nvSpPr>
          <p:cNvPr id="104" name="Google Shape;104;p19"/>
          <p:cNvSpPr txBox="1"/>
          <p:nvPr/>
        </p:nvSpPr>
        <p:spPr>
          <a:xfrm>
            <a:off x="169125" y="1131675"/>
            <a:ext cx="21291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-processing affect/emotions, language, and certain aspects of visual perception</a:t>
            </a:r>
            <a:endParaRPr sz="1600"/>
          </a:p>
        </p:txBody>
      </p:sp>
      <p:sp>
        <p:nvSpPr>
          <p:cNvPr id="105" name="Google Shape;105;p19"/>
          <p:cNvSpPr txBox="1"/>
          <p:nvPr/>
        </p:nvSpPr>
        <p:spPr>
          <a:xfrm>
            <a:off x="3201550" y="1409000"/>
            <a:ext cx="2728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use this part of my brain when I i’m sad.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833575"/>
            <a:ext cx="2887400" cy="2309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1" name="Google Shape;111;p20"/>
          <p:cNvCxnSpPr/>
          <p:nvPr/>
        </p:nvCxnSpPr>
        <p:spPr>
          <a:xfrm flipH="1">
            <a:off x="4382175" y="1274825"/>
            <a:ext cx="170100" cy="14580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2" name="Google Shape;112;p20"/>
          <p:cNvSpPr txBox="1"/>
          <p:nvPr/>
        </p:nvSpPr>
        <p:spPr>
          <a:xfrm>
            <a:off x="2807950" y="407125"/>
            <a:ext cx="4150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Motor Cortex</a:t>
            </a:r>
            <a:endParaRPr sz="3000"/>
          </a:p>
        </p:txBody>
      </p:sp>
      <p:sp>
        <p:nvSpPr>
          <p:cNvPr id="113" name="Google Shape;113;p20"/>
          <p:cNvSpPr txBox="1"/>
          <p:nvPr/>
        </p:nvSpPr>
        <p:spPr>
          <a:xfrm>
            <a:off x="383800" y="890175"/>
            <a:ext cx="2120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-</a:t>
            </a:r>
            <a:r>
              <a:rPr lang="en">
                <a:solidFill>
                  <a:srgbClr val="202124"/>
                </a:solidFill>
                <a:latin typeface="Roboto"/>
                <a:ea typeface="Roboto"/>
                <a:cs typeface="Roboto"/>
                <a:sym typeface="Roboto"/>
              </a:rPr>
              <a:t>generate signals to direct the movement of the body</a:t>
            </a:r>
            <a:endParaRPr sz="1600"/>
          </a:p>
        </p:txBody>
      </p:sp>
      <p:sp>
        <p:nvSpPr>
          <p:cNvPr id="114" name="Google Shape;114;p20"/>
          <p:cNvSpPr txBox="1"/>
          <p:nvPr/>
        </p:nvSpPr>
        <p:spPr>
          <a:xfrm>
            <a:off x="5026375" y="1534225"/>
            <a:ext cx="34530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 use this part of my brain when I turn to cross the road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8300" y="2783600"/>
            <a:ext cx="2887400" cy="2309926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1"/>
          <p:cNvSpPr txBox="1"/>
          <p:nvPr/>
        </p:nvSpPr>
        <p:spPr>
          <a:xfrm>
            <a:off x="2629050" y="326625"/>
            <a:ext cx="4920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</a:rPr>
              <a:t>Sensory Cortex</a:t>
            </a:r>
            <a:endParaRPr sz="3000"/>
          </a:p>
        </p:txBody>
      </p:sp>
      <p:sp>
        <p:nvSpPr>
          <p:cNvPr id="121" name="Google Shape;121;p21"/>
          <p:cNvSpPr txBox="1"/>
          <p:nvPr/>
        </p:nvSpPr>
        <p:spPr>
          <a:xfrm>
            <a:off x="258575" y="586025"/>
            <a:ext cx="2298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2124"/>
                </a:solidFill>
                <a:highlight>
                  <a:srgbClr val="FFFFFF"/>
                </a:highlight>
                <a:latin typeface="Roboto"/>
                <a:ea typeface="Roboto"/>
                <a:cs typeface="Roboto"/>
                <a:sym typeface="Roboto"/>
              </a:rPr>
              <a:t>-processing somatic sensations.</a:t>
            </a:r>
            <a:endParaRPr sz="1600"/>
          </a:p>
        </p:txBody>
      </p:sp>
      <p:sp>
        <p:nvSpPr>
          <p:cNvPr id="122" name="Google Shape;122;p21"/>
          <p:cNvSpPr txBox="1"/>
          <p:nvPr/>
        </p:nvSpPr>
        <p:spPr>
          <a:xfrm>
            <a:off x="6278700" y="1802575"/>
            <a:ext cx="2567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/>
              <a:t>I use this part of my brain to </a:t>
            </a:r>
            <a:r>
              <a:rPr lang="en"/>
              <a:t>detect</a:t>
            </a:r>
            <a:r>
              <a:rPr lang="en"/>
              <a:t> when someone touched me.</a:t>
            </a:r>
            <a:endParaRPr/>
          </a:p>
        </p:txBody>
      </p:sp>
      <p:cxnSp>
        <p:nvCxnSpPr>
          <p:cNvPr id="123" name="Google Shape;123;p21"/>
          <p:cNvCxnSpPr/>
          <p:nvPr/>
        </p:nvCxnSpPr>
        <p:spPr>
          <a:xfrm flipH="1">
            <a:off x="4820525" y="1543175"/>
            <a:ext cx="411600" cy="1234500"/>
          </a:xfrm>
          <a:prstGeom prst="straightConnector1">
            <a:avLst/>
          </a:prstGeom>
          <a:noFill/>
          <a:ln cap="flat" cmpd="sng" w="762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