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</a:t>
            </a:r>
            <a:r>
              <a:rPr lang="en" sz="1988">
                <a:solidFill>
                  <a:schemeClr val="dk1"/>
                </a:solidFill>
                <a:highlight>
                  <a:srgbClr val="FFFF00"/>
                </a:highlight>
              </a:rPr>
              <a:t>Frontal Lobe,</a:t>
            </a:r>
            <a:r>
              <a:rPr lang="en" sz="1988">
                <a:solidFill>
                  <a:schemeClr val="dk1"/>
                </a:solidFill>
              </a:rPr>
              <a:t> Motor Cortex, Sensory Cortex, Parietal Lobe, Temporal Lobe, Occipital Lobe and </a:t>
            </a:r>
            <a:r>
              <a:rPr lang="en" sz="1988">
                <a:solidFill>
                  <a:schemeClr val="dk1"/>
                </a:solidFill>
                <a:highlight>
                  <a:srgbClr val="FFFF00"/>
                </a:highlight>
              </a:rPr>
              <a:t>Cerebellum</a:t>
            </a:r>
            <a:r>
              <a:rPr lang="en" sz="1988">
                <a:solidFill>
                  <a:schemeClr val="dk1"/>
                </a:solidFill>
              </a:rPr>
              <a:t>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275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729575" y="316150"/>
            <a:ext cx="700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Frontal lobe </a:t>
            </a:r>
            <a:endParaRPr sz="2100"/>
          </a:p>
        </p:txBody>
      </p:sp>
      <p:sp>
        <p:nvSpPr>
          <p:cNvPr id="67" name="Google Shape;67;p15"/>
          <p:cNvSpPr txBox="1"/>
          <p:nvPr/>
        </p:nvSpPr>
        <p:spPr>
          <a:xfrm>
            <a:off x="571475" y="2225200"/>
            <a:ext cx="4511100" cy="17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The frontal lobe is responsible for higher cognitive functions such as memory, emotions, impulse control, problem solving. I use this part of the brain in ela class.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6"/>
          <p:cNvSpPr txBox="1"/>
          <p:nvPr/>
        </p:nvSpPr>
        <p:spPr>
          <a:xfrm>
            <a:off x="559350" y="291825"/>
            <a:ext cx="21645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88">
                <a:solidFill>
                  <a:schemeClr val="dk1"/>
                </a:solidFill>
              </a:rPr>
              <a:t>Motor Cortex</a:t>
            </a:r>
            <a:endParaRPr sz="2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7"/>
          <p:cNvSpPr txBox="1"/>
          <p:nvPr/>
        </p:nvSpPr>
        <p:spPr>
          <a:xfrm>
            <a:off x="316150" y="158075"/>
            <a:ext cx="2444100" cy="3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/>
        </p:nvSpPr>
        <p:spPr>
          <a:xfrm>
            <a:off x="231025" y="145925"/>
            <a:ext cx="1483500" cy="5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88">
                <a:solidFill>
                  <a:schemeClr val="dk1"/>
                </a:solidFill>
              </a:rPr>
              <a:t>Sensory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8"/>
          <p:cNvSpPr txBox="1"/>
          <p:nvPr/>
        </p:nvSpPr>
        <p:spPr>
          <a:xfrm>
            <a:off x="291825" y="170225"/>
            <a:ext cx="11673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88">
                <a:solidFill>
                  <a:schemeClr val="dk1"/>
                </a:solidFill>
              </a:rPr>
              <a:t>Cortex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1"/>
          <p:cNvSpPr txBox="1"/>
          <p:nvPr/>
        </p:nvSpPr>
        <p:spPr>
          <a:xfrm>
            <a:off x="680925" y="425575"/>
            <a:ext cx="700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88">
                <a:solidFill>
                  <a:schemeClr val="dk1"/>
                </a:solidFill>
              </a:rPr>
              <a:t>Cerebellum</a:t>
            </a:r>
            <a:endParaRPr sz="2700"/>
          </a:p>
        </p:txBody>
      </p:sp>
      <p:sp>
        <p:nvSpPr>
          <p:cNvPr id="103" name="Google Shape;103;p21"/>
          <p:cNvSpPr txBox="1"/>
          <p:nvPr/>
        </p:nvSpPr>
        <p:spPr>
          <a:xfrm>
            <a:off x="936275" y="2571750"/>
            <a:ext cx="3003300" cy="17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 structure that is located at the back of the brain, underlying the occipital and temporal lobes of the cerebral cortex.  </a:t>
            </a:r>
            <a:endParaRPr sz="1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