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9475" y="27092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3956550" y="1107825"/>
            <a:ext cx="651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67200" y="1256750"/>
            <a:ext cx="9009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Cerebellum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It’s what makes you walk,talk, and to stay </a:t>
            </a: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balanced</a:t>
            </a: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It helps me stay in one spot standing up 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5720025" y="4103275"/>
            <a:ext cx="1605000" cy="542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198275" y="1017400"/>
            <a:ext cx="65112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Frontal lobe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The frontal lobe is what makes us have emotions, memor,impulse </a:t>
            </a:r>
            <a:r>
              <a:rPr lang="en" sz="2000"/>
              <a:t>control,problem solving,social interactions, and motor function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 use this in math </a:t>
            </a:r>
            <a:r>
              <a:rPr lang="en" sz="2000"/>
              <a:t> </a:t>
            </a:r>
            <a:endParaRPr sz="2000"/>
          </a:p>
        </p:txBody>
      </p:sp>
      <p:sp>
        <p:nvSpPr>
          <p:cNvPr id="75" name="Google Shape;75;p16"/>
          <p:cNvSpPr/>
          <p:nvPr/>
        </p:nvSpPr>
        <p:spPr>
          <a:xfrm>
            <a:off x="3018275" y="3142625"/>
            <a:ext cx="2887500" cy="407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/>
        </p:nvSpPr>
        <p:spPr>
          <a:xfrm>
            <a:off x="463475" y="994775"/>
            <a:ext cx="65112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Motor cortex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The motor cortex is the part of the brain that helps us have </a:t>
            </a:r>
            <a:r>
              <a:rPr lang="en" sz="1700"/>
              <a:t>control and execution of voluntary  movements 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 I use this in sports </a:t>
            </a:r>
            <a:r>
              <a:rPr lang="en" sz="2100"/>
              <a:t>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82" name="Google Shape;82;p17"/>
          <p:cNvSpPr/>
          <p:nvPr/>
        </p:nvSpPr>
        <p:spPr>
          <a:xfrm>
            <a:off x="6918300" y="1006100"/>
            <a:ext cx="395700" cy="1565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791300" y="972175"/>
            <a:ext cx="83526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Sensory cortex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Sensory lobe makes be able to feel things and feel </a:t>
            </a:r>
            <a:r>
              <a:rPr lang="en" sz="1700"/>
              <a:t>temperature and pain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The other day a bee stung me  </a:t>
            </a:r>
            <a:r>
              <a:rPr lang="en" sz="1700"/>
              <a:t> </a:t>
            </a:r>
            <a:endParaRPr sz="1700"/>
          </a:p>
        </p:txBody>
      </p:sp>
      <p:sp>
        <p:nvSpPr>
          <p:cNvPr id="89" name="Google Shape;89;p18"/>
          <p:cNvSpPr/>
          <p:nvPr/>
        </p:nvSpPr>
        <p:spPr>
          <a:xfrm>
            <a:off x="7494825" y="2057400"/>
            <a:ext cx="418200" cy="6456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1593925" y="1153050"/>
            <a:ext cx="65112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Parietal lobe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Parietal lobe also is the part of the brain that makes taste things and somatosensory information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I taste things when i eat   </a:t>
            </a:r>
            <a:endParaRPr sz="2100"/>
          </a:p>
        </p:txBody>
      </p:sp>
      <p:sp>
        <p:nvSpPr>
          <p:cNvPr id="96" name="Google Shape;96;p19"/>
          <p:cNvSpPr/>
          <p:nvPr/>
        </p:nvSpPr>
        <p:spPr>
          <a:xfrm>
            <a:off x="7980900" y="1955650"/>
            <a:ext cx="746100" cy="983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/>
        </p:nvSpPr>
        <p:spPr>
          <a:xfrm>
            <a:off x="1413050" y="972175"/>
            <a:ext cx="65112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Temporal lobe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It helps us listen and also is apart of another lobe that helps us remember things or memory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 </a:t>
            </a:r>
            <a:r>
              <a:rPr lang="en" sz="2000"/>
              <a:t>remember</a:t>
            </a:r>
            <a:r>
              <a:rPr lang="en" sz="2000"/>
              <a:t> to do this </a:t>
            </a:r>
            <a:r>
              <a:rPr lang="en" sz="2000"/>
              <a:t>assignment</a:t>
            </a:r>
            <a:r>
              <a:rPr lang="en" sz="2000"/>
              <a:t> </a:t>
            </a:r>
            <a:endParaRPr sz="2000"/>
          </a:p>
        </p:txBody>
      </p:sp>
      <p:sp>
        <p:nvSpPr>
          <p:cNvPr id="103" name="Google Shape;103;p20"/>
          <p:cNvSpPr/>
          <p:nvPr/>
        </p:nvSpPr>
        <p:spPr>
          <a:xfrm>
            <a:off x="6387000" y="4442600"/>
            <a:ext cx="1322400" cy="633000"/>
          </a:xfrm>
          <a:prstGeom prst="upArrow">
            <a:avLst>
              <a:gd fmla="val 50000" name="adj1"/>
              <a:gd fmla="val 37504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1"/>
          <p:cNvSpPr txBox="1"/>
          <p:nvPr/>
        </p:nvSpPr>
        <p:spPr>
          <a:xfrm>
            <a:off x="949575" y="994775"/>
            <a:ext cx="65112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Occipital lobe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It’s what makes us detect motion and color and visual perception  .i use this part of brain every day when am awake 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10" name="Google Shape;110;p21"/>
          <p:cNvSpPr/>
          <p:nvPr/>
        </p:nvSpPr>
        <p:spPr>
          <a:xfrm>
            <a:off x="6420900" y="3300875"/>
            <a:ext cx="1458300" cy="4410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