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2181750" y="248700"/>
            <a:ext cx="4261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Cerebellum</a:t>
            </a:r>
            <a:endParaRPr sz="6500"/>
          </a:p>
        </p:txBody>
      </p:sp>
      <p:sp>
        <p:nvSpPr>
          <p:cNvPr id="67" name="Google Shape;67;p15"/>
          <p:cNvSpPr txBox="1"/>
          <p:nvPr/>
        </p:nvSpPr>
        <p:spPr>
          <a:xfrm>
            <a:off x="1413050" y="1492175"/>
            <a:ext cx="4623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 to do with </a:t>
            </a:r>
            <a:r>
              <a:rPr lang="en"/>
              <a:t>speaking</a:t>
            </a:r>
            <a:r>
              <a:rPr lang="en"/>
              <a:t> and balance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when i walk</a:t>
            </a:r>
            <a:endParaRPr/>
          </a:p>
        </p:txBody>
      </p:sp>
      <p:cxnSp>
        <p:nvCxnSpPr>
          <p:cNvPr id="68" name="Google Shape;68;p15"/>
          <p:cNvCxnSpPr/>
          <p:nvPr/>
        </p:nvCxnSpPr>
        <p:spPr>
          <a:xfrm flipH="1" rot="10800000">
            <a:off x="4148725" y="4601000"/>
            <a:ext cx="3583500" cy="2712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04350" y="26691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Google Shape;74;p16"/>
          <p:cNvCxnSpPr/>
          <p:nvPr/>
        </p:nvCxnSpPr>
        <p:spPr>
          <a:xfrm flipH="1" rot="10800000">
            <a:off x="2450225" y="3554250"/>
            <a:ext cx="3617400" cy="114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5" name="Google Shape;75;p16"/>
          <p:cNvSpPr txBox="1"/>
          <p:nvPr/>
        </p:nvSpPr>
        <p:spPr>
          <a:xfrm>
            <a:off x="1401750" y="237400"/>
            <a:ext cx="55392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Frontal lobe</a:t>
            </a:r>
            <a:endParaRPr sz="3100"/>
          </a:p>
        </p:txBody>
      </p:sp>
      <p:sp>
        <p:nvSpPr>
          <p:cNvPr id="76" name="Google Shape;76;p16"/>
          <p:cNvSpPr txBox="1"/>
          <p:nvPr/>
        </p:nvSpPr>
        <p:spPr>
          <a:xfrm>
            <a:off x="1266100" y="1232175"/>
            <a:ext cx="3561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The frontal lobes are important for voluntary movement, expressive language and for managing higher level executive functions.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I use this part of the brain when talking to friends.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3273100" y="4817125"/>
            <a:ext cx="515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/>
        </p:nvSpPr>
        <p:spPr>
          <a:xfrm>
            <a:off x="1960850" y="239475"/>
            <a:ext cx="42330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/>
              <a:t>Motor cortex</a:t>
            </a:r>
            <a:endParaRPr sz="4100"/>
          </a:p>
        </p:txBody>
      </p:sp>
      <p:sp>
        <p:nvSpPr>
          <p:cNvPr id="84" name="Google Shape;84;p17"/>
          <p:cNvSpPr txBox="1"/>
          <p:nvPr/>
        </p:nvSpPr>
        <p:spPr>
          <a:xfrm>
            <a:off x="2129800" y="1459650"/>
            <a:ext cx="4101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to generate signals to direct the movement of the body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 use this part of the brain when I ride my scooter to school.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5" name="Google Shape;85;p17"/>
          <p:cNvCxnSpPr/>
          <p:nvPr/>
        </p:nvCxnSpPr>
        <p:spPr>
          <a:xfrm flipH="1">
            <a:off x="7429475" y="478700"/>
            <a:ext cx="325200" cy="22137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/>
          <p:nvPr/>
        </p:nvSpPr>
        <p:spPr>
          <a:xfrm>
            <a:off x="579225" y="161200"/>
            <a:ext cx="7475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Sensory</a:t>
            </a:r>
            <a:r>
              <a:rPr lang="en" sz="3400"/>
              <a:t> cortex</a:t>
            </a:r>
            <a:endParaRPr sz="3400"/>
          </a:p>
        </p:txBody>
      </p:sp>
      <p:sp>
        <p:nvSpPr>
          <p:cNvPr id="92" name="Google Shape;92;p18"/>
          <p:cNvSpPr txBox="1"/>
          <p:nvPr/>
        </p:nvSpPr>
        <p:spPr>
          <a:xfrm>
            <a:off x="2242175" y="1563000"/>
            <a:ext cx="4684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vision, audition (sound), olfaction (smell), gustation (taste), and somatosensation (touch).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 use this part of the brain when I eat lunch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3" name="Google Shape;93;p18"/>
          <p:cNvCxnSpPr/>
          <p:nvPr/>
        </p:nvCxnSpPr>
        <p:spPr>
          <a:xfrm flipH="1">
            <a:off x="7709800" y="1042250"/>
            <a:ext cx="1198800" cy="17532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2307025" y="308725"/>
            <a:ext cx="40431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Parietal lobe</a:t>
            </a:r>
            <a:endParaRPr sz="3100"/>
          </a:p>
        </p:txBody>
      </p:sp>
      <p:sp>
        <p:nvSpPr>
          <p:cNvPr id="100" name="Google Shape;100;p19"/>
          <p:cNvSpPr txBox="1"/>
          <p:nvPr/>
        </p:nvSpPr>
        <p:spPr>
          <a:xfrm>
            <a:off x="1761375" y="1623675"/>
            <a:ext cx="52776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this includes touch, pain, temperature, and the sense of limb position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 use this part of the brain when I burn myself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1" name="Google Shape;101;p19"/>
          <p:cNvCxnSpPr/>
          <p:nvPr/>
        </p:nvCxnSpPr>
        <p:spPr>
          <a:xfrm flipH="1">
            <a:off x="8479325" y="1239025"/>
            <a:ext cx="1010700" cy="1779900"/>
          </a:xfrm>
          <a:prstGeom prst="straightConnector1">
            <a:avLst/>
          </a:prstGeom>
          <a:noFill/>
          <a:ln cap="flat" cmpd="sng" w="76200">
            <a:solidFill>
              <a:srgbClr val="202124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/>
        </p:nvSpPr>
        <p:spPr>
          <a:xfrm>
            <a:off x="2110225" y="237175"/>
            <a:ext cx="4284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>
            <a:off x="1600350" y="308725"/>
            <a:ext cx="48573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Temporal lobe</a:t>
            </a:r>
            <a:endParaRPr sz="3400"/>
          </a:p>
        </p:txBody>
      </p:sp>
      <p:sp>
        <p:nvSpPr>
          <p:cNvPr id="109" name="Google Shape;109;p20"/>
          <p:cNvSpPr txBox="1"/>
          <p:nvPr/>
        </p:nvSpPr>
        <p:spPr>
          <a:xfrm>
            <a:off x="2110225" y="1865175"/>
            <a:ext cx="36945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processing auditory information and with the encoding of memory.</a:t>
            </a:r>
            <a:endParaRPr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400"/>
              <a:buFont typeface="Roboto"/>
              <a:buChar char="●"/>
            </a:pP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I use this part of the brain when I </a:t>
            </a: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remember</a:t>
            </a: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 something</a:t>
            </a:r>
            <a:endParaRPr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 txBox="1"/>
          <p:nvPr/>
        </p:nvSpPr>
        <p:spPr>
          <a:xfrm>
            <a:off x="2002900" y="344525"/>
            <a:ext cx="45531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388">
                <a:solidFill>
                  <a:schemeClr val="dk1"/>
                </a:solidFill>
              </a:rPr>
              <a:t>Occipital Lobe</a:t>
            </a:r>
            <a:endParaRPr sz="2800"/>
          </a:p>
        </p:txBody>
      </p:sp>
      <p:sp>
        <p:nvSpPr>
          <p:cNvPr id="116" name="Google Shape;116;p21"/>
          <p:cNvSpPr txBox="1"/>
          <p:nvPr/>
        </p:nvSpPr>
        <p:spPr>
          <a:xfrm>
            <a:off x="1940275" y="1480550"/>
            <a:ext cx="4920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visual perception, including colour, form and motion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 use this part of the brain when I look at something.</a:t>
            </a:r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