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AUTOLAYOUT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021250" y="219075"/>
            <a:ext cx="2361900" cy="4444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6461200" y="219075"/>
            <a:ext cx="2361900" cy="4444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</a:t>
            </a:r>
            <a:r>
              <a:rPr lang="en" sz="1988">
                <a:solidFill>
                  <a:schemeClr val="dk1"/>
                </a:solidFill>
                <a:highlight>
                  <a:srgbClr val="00FF00"/>
                </a:highlight>
              </a:rPr>
              <a:t>Frontal Lobe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rgbClr val="00FF00"/>
                </a:highlight>
              </a:rPr>
              <a:t>Motor Cortex, Sensory Cortex, Parietal Lobe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rgbClr val="00FF00"/>
                </a:highlight>
              </a:rPr>
              <a:t>Temporal Lobe,</a:t>
            </a:r>
            <a:r>
              <a:rPr lang="en" sz="1988">
                <a:solidFill>
                  <a:schemeClr val="dk1"/>
                </a:solidFill>
              </a:rPr>
              <a:t> </a:t>
            </a:r>
            <a:r>
              <a:rPr lang="en" sz="1988">
                <a:solidFill>
                  <a:schemeClr val="dk1"/>
                </a:solidFill>
                <a:highlight>
                  <a:srgbClr val="00FF00"/>
                </a:highlight>
              </a:rPr>
              <a:t>Occipital Lobe and Cerebellum)</a:t>
            </a:r>
            <a:r>
              <a:rPr lang="en" sz="1988">
                <a:solidFill>
                  <a:schemeClr val="dk1"/>
                </a:solidFill>
              </a:rPr>
              <a:t>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b="0" l="20003" r="19997" t="0"/>
          <a:stretch/>
        </p:blipFill>
        <p:spPr>
          <a:xfrm>
            <a:off x="317425" y="313748"/>
            <a:ext cx="3387000" cy="45161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4021250" y="219075"/>
            <a:ext cx="2361900" cy="6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Cerebellum </a:t>
            </a:r>
            <a:endParaRPr/>
          </a:p>
        </p:txBody>
      </p:sp>
      <p:sp>
        <p:nvSpPr>
          <p:cNvPr id="72" name="Google Shape;72;p16"/>
          <p:cNvSpPr txBox="1"/>
          <p:nvPr>
            <p:ph idx="2" type="body"/>
          </p:nvPr>
        </p:nvSpPr>
        <p:spPr>
          <a:xfrm>
            <a:off x="6461200" y="219075"/>
            <a:ext cx="2361900" cy="18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 to do with speaking </a:t>
            </a:r>
            <a:r>
              <a:rPr lang="en"/>
              <a:t>and</a:t>
            </a:r>
            <a:r>
              <a:rPr lang="en"/>
              <a:t> your balance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 use this part of my brain when I walk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1650" y="2571738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7"/>
          <p:cNvSpPr txBox="1"/>
          <p:nvPr/>
        </p:nvSpPr>
        <p:spPr>
          <a:xfrm>
            <a:off x="252000" y="355025"/>
            <a:ext cx="8517300" cy="14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Frontal Lobe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frontal lobe is the most anterior part of the brain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frontal lobes are important for voluntary movement, expressive language and for managing higher level executive functions.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7"/>
          <p:cNvSpPr/>
          <p:nvPr/>
        </p:nvSpPr>
        <p:spPr>
          <a:xfrm>
            <a:off x="-59150" y="1949600"/>
            <a:ext cx="6349200" cy="2605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/>
          <p:nvPr/>
        </p:nvSpPr>
        <p:spPr>
          <a:xfrm>
            <a:off x="6376029" y="3184604"/>
            <a:ext cx="761150" cy="631825"/>
          </a:xfrm>
          <a:custGeom>
            <a:rect b="b" l="l" r="r" t="t"/>
            <a:pathLst>
              <a:path extrusionOk="0" h="25273" w="30446">
                <a:moveTo>
                  <a:pt x="26118" y="8161"/>
                </a:moveTo>
                <a:cubicBezTo>
                  <a:pt x="28246" y="6458"/>
                  <a:pt x="32056" y="1990"/>
                  <a:pt x="29618" y="771"/>
                </a:cubicBezTo>
                <a:cubicBezTo>
                  <a:pt x="25229" y="-1424"/>
                  <a:pt x="19575" y="1606"/>
                  <a:pt x="15228" y="3883"/>
                </a:cubicBezTo>
                <a:cubicBezTo>
                  <a:pt x="9361" y="6956"/>
                  <a:pt x="1666" y="10292"/>
                  <a:pt x="60" y="16717"/>
                </a:cubicBezTo>
                <a:cubicBezTo>
                  <a:pt x="-179" y="17675"/>
                  <a:pt x="1845" y="18196"/>
                  <a:pt x="2782" y="17884"/>
                </a:cubicBezTo>
                <a:cubicBezTo>
                  <a:pt x="6626" y="16602"/>
                  <a:pt x="10799" y="16639"/>
                  <a:pt x="14839" y="16328"/>
                </a:cubicBezTo>
                <a:cubicBezTo>
                  <a:pt x="16395" y="16208"/>
                  <a:pt x="19127" y="14425"/>
                  <a:pt x="19506" y="15939"/>
                </a:cubicBezTo>
                <a:cubicBezTo>
                  <a:pt x="20468" y="19789"/>
                  <a:pt x="13893" y="21724"/>
                  <a:pt x="12116" y="25273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/>
          <p:nvPr/>
        </p:nvSpPr>
        <p:spPr>
          <a:xfrm flipH="1" rot="-681">
            <a:off x="50" y="214400"/>
            <a:ext cx="9083700" cy="15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 Motor Cortex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motor cortex is an area within the cerebral cortex of the brain that is involved in the planning, control, and execution of voluntary movements.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primary function of the motor cortex is to generate signals to direct the movement of the body.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7" name="Google Shape;87;p18"/>
          <p:cNvCxnSpPr/>
          <p:nvPr/>
        </p:nvCxnSpPr>
        <p:spPr>
          <a:xfrm>
            <a:off x="7327900" y="1617675"/>
            <a:ext cx="75300" cy="108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9"/>
          <p:cNvSpPr txBox="1"/>
          <p:nvPr/>
        </p:nvSpPr>
        <p:spPr>
          <a:xfrm>
            <a:off x="0" y="0"/>
            <a:ext cx="3000000" cy="4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Sensory Cortex,</a:t>
            </a:r>
            <a:endParaRPr/>
          </a:p>
        </p:txBody>
      </p:sp>
      <p:sp>
        <p:nvSpPr>
          <p:cNvPr id="94" name="Google Shape;94;p19"/>
          <p:cNvSpPr txBox="1"/>
          <p:nvPr/>
        </p:nvSpPr>
        <p:spPr>
          <a:xfrm>
            <a:off x="2220650" y="205275"/>
            <a:ext cx="680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Sensory cortex refers to all cortical areas associated with sensory function.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0" y="1137075"/>
            <a:ext cx="4359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This sensory information is then carried to the brain via neural pathways to the spinal cord, brainstem, and thalamus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96" name="Google Shape;96;p19"/>
          <p:cNvCxnSpPr/>
          <p:nvPr/>
        </p:nvCxnSpPr>
        <p:spPr>
          <a:xfrm flipH="1">
            <a:off x="7783625" y="915075"/>
            <a:ext cx="19800" cy="178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7" name="Google Shape;97;p19"/>
          <p:cNvSpPr txBox="1"/>
          <p:nvPr/>
        </p:nvSpPr>
        <p:spPr>
          <a:xfrm>
            <a:off x="899250" y="2349325"/>
            <a:ext cx="3541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sensory cortex is a part  the brain which is used for receiving and processing sensory information from across the body, such as touch, temperature, and pain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6600" y="26833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 txBox="1"/>
          <p:nvPr/>
        </p:nvSpPr>
        <p:spPr>
          <a:xfrm>
            <a:off x="0" y="0"/>
            <a:ext cx="3000000" cy="4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Parietal Lobe</a:t>
            </a:r>
            <a:endParaRPr/>
          </a:p>
        </p:txBody>
      </p:sp>
      <p:cxnSp>
        <p:nvCxnSpPr>
          <p:cNvPr id="104" name="Google Shape;104;p20"/>
          <p:cNvCxnSpPr/>
          <p:nvPr/>
        </p:nvCxnSpPr>
        <p:spPr>
          <a:xfrm flipH="1">
            <a:off x="8610950" y="1443675"/>
            <a:ext cx="335100" cy="152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5" name="Google Shape;105;p20"/>
          <p:cNvSpPr txBox="1"/>
          <p:nvPr/>
        </p:nvSpPr>
        <p:spPr>
          <a:xfrm>
            <a:off x="2186575" y="711000"/>
            <a:ext cx="6247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parietal lobes are located near the back and top of the head.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77625" y="2086000"/>
            <a:ext cx="3916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parietal lobes are responsible for processing somatosensory information from the body.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6837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1"/>
          <p:cNvSpPr txBox="1"/>
          <p:nvPr/>
        </p:nvSpPr>
        <p:spPr>
          <a:xfrm>
            <a:off x="259675" y="859650"/>
            <a:ext cx="5355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temporal lobes sit behind the ears and are the second largest lobe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3" name="Google Shape;113;p21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Temporal Lobe</a:t>
            </a:r>
            <a:endParaRPr/>
          </a:p>
        </p:txBody>
      </p:sp>
      <p:cxnSp>
        <p:nvCxnSpPr>
          <p:cNvPr id="114" name="Google Shape;114;p21"/>
          <p:cNvCxnSpPr/>
          <p:nvPr/>
        </p:nvCxnSpPr>
        <p:spPr>
          <a:xfrm flipH="1" rot="10800000">
            <a:off x="5374225" y="4357200"/>
            <a:ext cx="1418700" cy="64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5" name="Google Shape;115;p21"/>
          <p:cNvSpPr txBox="1"/>
          <p:nvPr/>
        </p:nvSpPr>
        <p:spPr>
          <a:xfrm>
            <a:off x="-67550" y="1832850"/>
            <a:ext cx="4930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temporal lobes are also believed to play an important role in processing affect/emotions, language, and certain aspects of visual perception.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950" y="257175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2"/>
          <p:cNvSpPr txBox="1"/>
          <p:nvPr/>
        </p:nvSpPr>
        <p:spPr>
          <a:xfrm>
            <a:off x="0" y="1482725"/>
            <a:ext cx="5085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occipital lobes sit at the back of the head .used for visual perception, including colour, form and motion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2" name="Google Shape;122;p22"/>
          <p:cNvSpPr txBox="1"/>
          <p:nvPr/>
        </p:nvSpPr>
        <p:spPr>
          <a:xfrm>
            <a:off x="0" y="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Occipital lobe </a:t>
            </a:r>
            <a:endParaRPr sz="1600"/>
          </a:p>
        </p:txBody>
      </p:sp>
      <p:cxnSp>
        <p:nvCxnSpPr>
          <p:cNvPr id="123" name="Google Shape;123;p22"/>
          <p:cNvCxnSpPr/>
          <p:nvPr/>
        </p:nvCxnSpPr>
        <p:spPr>
          <a:xfrm flipH="1">
            <a:off x="3463200" y="2963125"/>
            <a:ext cx="3435300" cy="40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