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192375" y="226125"/>
            <a:ext cx="873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247200" y="294250"/>
            <a:ext cx="846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Frontal</a:t>
            </a:r>
            <a:r>
              <a:rPr lang="en"/>
              <a:t> lobe 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423725" y="1118150"/>
            <a:ext cx="5249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The Lobe of the brain situated at the front of the </a:t>
            </a:r>
            <a:r>
              <a:rPr lang="en" sz="1500"/>
              <a:t>cerebral</a:t>
            </a:r>
            <a:r>
              <a:rPr lang="en" sz="1500"/>
              <a:t> hemisphere.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64775" y="270700"/>
            <a:ext cx="866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Motor Cortex </a:t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211850" y="870975"/>
            <a:ext cx="5881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/>
              <a:t>region</a:t>
            </a:r>
            <a:r>
              <a:rPr lang="en"/>
              <a:t> of the cerebral cortex </a:t>
            </a:r>
            <a:r>
              <a:rPr lang="en"/>
              <a:t>involved</a:t>
            </a:r>
            <a:r>
              <a:rPr lang="en"/>
              <a:t> in the </a:t>
            </a:r>
            <a:r>
              <a:rPr lang="en"/>
              <a:t>planning, control, and execution of voluntary movements.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7"/>
          <p:cNvSpPr txBox="1"/>
          <p:nvPr/>
        </p:nvSpPr>
        <p:spPr>
          <a:xfrm>
            <a:off x="235400" y="353100"/>
            <a:ext cx="865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Sensory Cortex </a:t>
            </a:r>
            <a:endParaRPr/>
          </a:p>
        </p:txBody>
      </p:sp>
      <p:sp>
        <p:nvSpPr>
          <p:cNvPr id="82" name="Google Shape;82;p17"/>
          <p:cNvSpPr txBox="1"/>
          <p:nvPr/>
        </p:nvSpPr>
        <p:spPr>
          <a:xfrm>
            <a:off x="188325" y="1012225"/>
            <a:ext cx="579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cortical areas associated with sensory function.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/>
          <p:nvPr/>
        </p:nvSpPr>
        <p:spPr>
          <a:xfrm>
            <a:off x="258950" y="376650"/>
            <a:ext cx="858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/>
        </p:nvSpPr>
        <p:spPr>
          <a:xfrm>
            <a:off x="0" y="0"/>
            <a:ext cx="91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Parietal Lobe</a:t>
            </a:r>
            <a:endParaRPr/>
          </a:p>
        </p:txBody>
      </p:sp>
      <p:sp>
        <p:nvSpPr>
          <p:cNvPr id="90" name="Google Shape;90;p18"/>
          <p:cNvSpPr txBox="1"/>
          <p:nvPr/>
        </p:nvSpPr>
        <p:spPr>
          <a:xfrm>
            <a:off x="306025" y="1153450"/>
            <a:ext cx="555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parietal lobe is one of the major lobes in the brain, roughly located in the upper back area of the skull.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9"/>
          <p:cNvSpPr txBox="1"/>
          <p:nvPr/>
        </p:nvSpPr>
        <p:spPr>
          <a:xfrm>
            <a:off x="141250" y="223625"/>
            <a:ext cx="876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Temporal Lobe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317800" y="1153450"/>
            <a:ext cx="556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Temporal lobe sit </a:t>
            </a:r>
            <a:r>
              <a:rPr lang="en"/>
              <a:t>behind</a:t>
            </a:r>
            <a:r>
              <a:rPr lang="en"/>
              <a:t> the ears and are the second largest lobe.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0"/>
          <p:cNvSpPr txBox="1"/>
          <p:nvPr/>
        </p:nvSpPr>
        <p:spPr>
          <a:xfrm>
            <a:off x="80625" y="116875"/>
            <a:ext cx="899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Occipital Lobe</a:t>
            </a:r>
            <a:endParaRPr/>
          </a:p>
        </p:txBody>
      </p:sp>
      <p:sp>
        <p:nvSpPr>
          <p:cNvPr id="104" name="Google Shape;104;p20"/>
          <p:cNvSpPr txBox="1"/>
          <p:nvPr/>
        </p:nvSpPr>
        <p:spPr>
          <a:xfrm>
            <a:off x="281825" y="1350450"/>
            <a:ext cx="57423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/>
              <a:t>Occipital</a:t>
            </a:r>
            <a:r>
              <a:rPr lang="en"/>
              <a:t> Lobe is part of the human brain responsible for </a:t>
            </a:r>
            <a:r>
              <a:rPr lang="en"/>
              <a:t>interpreting information from the eyes and turning it into the world as a person sees it.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1"/>
          <p:cNvSpPr txBox="1"/>
          <p:nvPr/>
        </p:nvSpPr>
        <p:spPr>
          <a:xfrm>
            <a:off x="110500" y="186975"/>
            <a:ext cx="877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Cerebellum</a:t>
            </a:r>
            <a:endParaRPr/>
          </a:p>
        </p:txBody>
      </p:sp>
      <p:sp>
        <p:nvSpPr>
          <p:cNvPr id="111" name="Google Shape;111;p21"/>
          <p:cNvSpPr txBox="1"/>
          <p:nvPr/>
        </p:nvSpPr>
        <p:spPr>
          <a:xfrm>
            <a:off x="128875" y="1241950"/>
            <a:ext cx="5834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portion of the brain in the back of the head between the cerebrum and the brain stem.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