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</a:t>
            </a:r>
            <a:r>
              <a:rPr lang="en" sz="1988">
                <a:solidFill>
                  <a:schemeClr val="dk1"/>
                </a:solidFill>
                <a:highlight>
                  <a:srgbClr val="EAD1DC"/>
                </a:highlight>
              </a:rPr>
              <a:t>Frontal Lobe,</a:t>
            </a:r>
            <a:r>
              <a:rPr lang="en" sz="1988">
                <a:solidFill>
                  <a:schemeClr val="dk1"/>
                </a:solidFill>
              </a:rPr>
              <a:t> </a:t>
            </a:r>
            <a:r>
              <a:rPr lang="en" sz="1988">
                <a:solidFill>
                  <a:schemeClr val="dk1"/>
                </a:solidFill>
                <a:highlight>
                  <a:srgbClr val="EAD1DC"/>
                </a:highlight>
              </a:rPr>
              <a:t>Motor Cortex,</a:t>
            </a:r>
            <a:r>
              <a:rPr lang="en" sz="1988">
                <a:solidFill>
                  <a:schemeClr val="dk1"/>
                </a:solidFill>
              </a:rPr>
              <a:t> </a:t>
            </a:r>
            <a:r>
              <a:rPr lang="en" sz="1988">
                <a:solidFill>
                  <a:schemeClr val="dk1"/>
                </a:solidFill>
                <a:highlight>
                  <a:srgbClr val="EAD1DC"/>
                </a:highlight>
              </a:rPr>
              <a:t>Sensory Cortex, Parietal Lobe, Temporal Lobe, Occipital Lobe </a:t>
            </a:r>
            <a:r>
              <a:rPr lang="en" sz="1988">
                <a:solidFill>
                  <a:schemeClr val="dk1"/>
                </a:solidFill>
              </a:rPr>
              <a:t>and </a:t>
            </a:r>
            <a:r>
              <a:rPr lang="en" sz="1988">
                <a:solidFill>
                  <a:schemeClr val="dk1"/>
                </a:solidFill>
                <a:highlight>
                  <a:srgbClr val="EAD1DC"/>
                </a:highlight>
              </a:rPr>
              <a:t>Cerebellum</a:t>
            </a:r>
            <a:r>
              <a:rPr lang="en" sz="1988">
                <a:solidFill>
                  <a:schemeClr val="dk1"/>
                </a:solidFill>
              </a:rPr>
              <a:t>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63625" y="23226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3034150" y="583100"/>
            <a:ext cx="3721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Frontal Lobe</a:t>
            </a:r>
            <a:endParaRPr sz="1800"/>
          </a:p>
        </p:txBody>
      </p:sp>
      <p:sp>
        <p:nvSpPr>
          <p:cNvPr id="67" name="Google Shape;67;p15"/>
          <p:cNvSpPr txBox="1"/>
          <p:nvPr/>
        </p:nvSpPr>
        <p:spPr>
          <a:xfrm>
            <a:off x="-125" y="1178500"/>
            <a:ext cx="9144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The Frontal lobes are important for voluntary movement, expressive language and for managing higher level executive functions.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I use this part of my brain to organize, plan and respond.</a:t>
            </a:r>
            <a:endParaRPr/>
          </a:p>
        </p:txBody>
      </p:sp>
      <p:cxnSp>
        <p:nvCxnSpPr>
          <p:cNvPr id="68" name="Google Shape;68;p15"/>
          <p:cNvCxnSpPr>
            <a:endCxn id="65" idx="1"/>
          </p:cNvCxnSpPr>
          <p:nvPr/>
        </p:nvCxnSpPr>
        <p:spPr>
          <a:xfrm flipH="1" rot="10800000">
            <a:off x="180525" y="3477638"/>
            <a:ext cx="2183100" cy="6726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lgDashDot"/>
            <a:round/>
            <a:headEnd len="med" w="med" type="none"/>
            <a:tailEnd len="med" w="med" type="oval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8100" y="284890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2844925" y="650225"/>
            <a:ext cx="3687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Motor</a:t>
            </a:r>
            <a:r>
              <a:rPr lang="en" sz="1800"/>
              <a:t> Cortex </a:t>
            </a:r>
            <a:endParaRPr sz="1800"/>
          </a:p>
        </p:txBody>
      </p:sp>
      <p:sp>
        <p:nvSpPr>
          <p:cNvPr id="75" name="Google Shape;75;p16"/>
          <p:cNvSpPr txBox="1"/>
          <p:nvPr/>
        </p:nvSpPr>
        <p:spPr>
          <a:xfrm>
            <a:off x="0" y="1288025"/>
            <a:ext cx="63201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★"/>
            </a:pPr>
            <a:r>
              <a:rPr lang="en"/>
              <a:t>Has to do with generating signals to direct the movement of the body.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★"/>
            </a:pPr>
            <a:r>
              <a:rPr lang="en"/>
              <a:t>I use this part of my brain for </a:t>
            </a:r>
            <a:r>
              <a:rPr lang="en"/>
              <a:t>planning</a:t>
            </a:r>
            <a:r>
              <a:rPr lang="en"/>
              <a:t>, control, and execution of voluntary movements. </a:t>
            </a:r>
            <a:endParaRPr/>
          </a:p>
        </p:txBody>
      </p:sp>
      <p:cxnSp>
        <p:nvCxnSpPr>
          <p:cNvPr id="76" name="Google Shape;76;p16"/>
          <p:cNvCxnSpPr/>
          <p:nvPr/>
        </p:nvCxnSpPr>
        <p:spPr>
          <a:xfrm flipH="1">
            <a:off x="6943875" y="1446975"/>
            <a:ext cx="717600" cy="14019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lgDash"/>
            <a:round/>
            <a:headEnd len="med" w="med" type="none"/>
            <a:tailEnd len="med" w="med" type="diamon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4565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 txBox="1"/>
          <p:nvPr/>
        </p:nvSpPr>
        <p:spPr>
          <a:xfrm>
            <a:off x="2230325" y="685650"/>
            <a:ext cx="4470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Sensory</a:t>
            </a:r>
            <a:r>
              <a:rPr lang="en" sz="1800"/>
              <a:t> Cortex</a:t>
            </a:r>
            <a:endParaRPr sz="1800"/>
          </a:p>
        </p:txBody>
      </p:sp>
      <p:sp>
        <p:nvSpPr>
          <p:cNvPr id="83" name="Google Shape;83;p17"/>
          <p:cNvSpPr txBox="1"/>
          <p:nvPr/>
        </p:nvSpPr>
        <p:spPr>
          <a:xfrm>
            <a:off x="1451500" y="1147350"/>
            <a:ext cx="4089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en"/>
              <a:t>The sensory cortex is responsible for processing somatic sensations.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en"/>
              <a:t>I use this part of my brain for Vision, Sound, Smell, Taste, and Touch</a:t>
            </a:r>
            <a:endParaRPr/>
          </a:p>
        </p:txBody>
      </p:sp>
      <p:cxnSp>
        <p:nvCxnSpPr>
          <p:cNvPr id="84" name="Google Shape;84;p17"/>
          <p:cNvCxnSpPr/>
          <p:nvPr/>
        </p:nvCxnSpPr>
        <p:spPr>
          <a:xfrm flipH="1">
            <a:off x="5216075" y="698550"/>
            <a:ext cx="2542800" cy="21936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dash"/>
            <a:round/>
            <a:headEnd len="med" w="med" type="none"/>
            <a:tailEnd len="med" w="med" type="diamon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 txBox="1"/>
          <p:nvPr/>
        </p:nvSpPr>
        <p:spPr>
          <a:xfrm>
            <a:off x="2543000" y="828025"/>
            <a:ext cx="4607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Parietal</a:t>
            </a:r>
            <a:r>
              <a:rPr lang="en" sz="1800"/>
              <a:t> Lobe</a:t>
            </a:r>
            <a:endParaRPr sz="1800"/>
          </a:p>
        </p:txBody>
      </p:sp>
      <p:sp>
        <p:nvSpPr>
          <p:cNvPr id="91" name="Google Shape;91;p18"/>
          <p:cNvSpPr txBox="1"/>
          <p:nvPr/>
        </p:nvSpPr>
        <p:spPr>
          <a:xfrm>
            <a:off x="1255100" y="1403975"/>
            <a:ext cx="46077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/>
              <a:t>Has to do w/ telling you info about </a:t>
            </a:r>
            <a:r>
              <a:rPr lang="en"/>
              <a:t>temperature, taste, touch and movement.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/>
              <a:t>I use this part of my body to touch, feel pain, </a:t>
            </a:r>
            <a:r>
              <a:rPr lang="en"/>
              <a:t>temperature</a:t>
            </a:r>
            <a:r>
              <a:rPr lang="en"/>
              <a:t> and the sense of limb position.</a:t>
            </a:r>
            <a:endParaRPr/>
          </a:p>
        </p:txBody>
      </p:sp>
      <p:cxnSp>
        <p:nvCxnSpPr>
          <p:cNvPr id="92" name="Google Shape;92;p18"/>
          <p:cNvCxnSpPr/>
          <p:nvPr/>
        </p:nvCxnSpPr>
        <p:spPr>
          <a:xfrm flipH="1">
            <a:off x="8009125" y="1779625"/>
            <a:ext cx="103500" cy="1003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dot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357550" y="601250"/>
            <a:ext cx="636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Temporal Lobe</a:t>
            </a:r>
            <a:endParaRPr sz="1800"/>
          </a:p>
        </p:txBody>
      </p:sp>
      <p:sp>
        <p:nvSpPr>
          <p:cNvPr id="99" name="Google Shape;99;p19"/>
          <p:cNvSpPr txBox="1"/>
          <p:nvPr/>
        </p:nvSpPr>
        <p:spPr>
          <a:xfrm>
            <a:off x="787500" y="1938875"/>
            <a:ext cx="45861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temporal lobe </a:t>
            </a:r>
            <a:r>
              <a:rPr lang="en"/>
              <a:t>processes memories, sensation of taste, sound, and touch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for processing affect/emotions, language, and certain aspects of visual perception.</a:t>
            </a:r>
            <a:endParaRPr/>
          </a:p>
        </p:txBody>
      </p:sp>
      <p:cxnSp>
        <p:nvCxnSpPr>
          <p:cNvPr id="100" name="Google Shape;100;p19"/>
          <p:cNvCxnSpPr/>
          <p:nvPr/>
        </p:nvCxnSpPr>
        <p:spPr>
          <a:xfrm flipH="1" rot="10800000">
            <a:off x="5684175" y="4287825"/>
            <a:ext cx="1059000" cy="4935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lgDash"/>
            <a:round/>
            <a:headEnd len="med" w="med" type="none"/>
            <a:tailEnd len="med" w="med" type="oval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4850" y="273492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0"/>
          <p:cNvSpPr txBox="1"/>
          <p:nvPr/>
        </p:nvSpPr>
        <p:spPr>
          <a:xfrm>
            <a:off x="2499350" y="649025"/>
            <a:ext cx="458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Occipital Lobe</a:t>
            </a:r>
            <a:endParaRPr sz="1800"/>
          </a:p>
        </p:txBody>
      </p:sp>
      <p:sp>
        <p:nvSpPr>
          <p:cNvPr id="107" name="Google Shape;107;p20"/>
          <p:cNvSpPr txBox="1"/>
          <p:nvPr/>
        </p:nvSpPr>
        <p:spPr>
          <a:xfrm>
            <a:off x="1997725" y="1524850"/>
            <a:ext cx="45861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occipital lobe is </a:t>
            </a:r>
            <a:r>
              <a:rPr lang="en"/>
              <a:t>responsible</a:t>
            </a:r>
            <a:r>
              <a:rPr lang="en"/>
              <a:t> for visual </a:t>
            </a:r>
            <a:r>
              <a:rPr lang="en"/>
              <a:t>perception</a:t>
            </a:r>
            <a:r>
              <a:rPr lang="en"/>
              <a:t>, including color form and motion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for visuospatial processing, distance and depth perception, color determination, object and face recognition, and memory formation.</a:t>
            </a:r>
            <a:endParaRPr/>
          </a:p>
        </p:txBody>
      </p:sp>
      <p:cxnSp>
        <p:nvCxnSpPr>
          <p:cNvPr id="108" name="Google Shape;108;p20"/>
          <p:cNvCxnSpPr/>
          <p:nvPr/>
        </p:nvCxnSpPr>
        <p:spPr>
          <a:xfrm flipH="1">
            <a:off x="7873700" y="3260575"/>
            <a:ext cx="764400" cy="4299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05225" y="26832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1"/>
          <p:cNvSpPr txBox="1"/>
          <p:nvPr/>
        </p:nvSpPr>
        <p:spPr>
          <a:xfrm>
            <a:off x="2879950" y="455175"/>
            <a:ext cx="4108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Cerebellum</a:t>
            </a:r>
            <a:endParaRPr sz="2100"/>
          </a:p>
        </p:txBody>
      </p:sp>
      <p:sp>
        <p:nvSpPr>
          <p:cNvPr id="115" name="Google Shape;115;p21"/>
          <p:cNvSpPr txBox="1"/>
          <p:nvPr/>
        </p:nvSpPr>
        <p:spPr>
          <a:xfrm>
            <a:off x="2011550" y="1331900"/>
            <a:ext cx="691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Has to do with speaking and keeping your balance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 use this part of my brain when I walk or talk</a:t>
            </a:r>
            <a:endParaRPr/>
          </a:p>
        </p:txBody>
      </p:sp>
      <p:cxnSp>
        <p:nvCxnSpPr>
          <p:cNvPr id="116" name="Google Shape;116;p21"/>
          <p:cNvCxnSpPr/>
          <p:nvPr/>
        </p:nvCxnSpPr>
        <p:spPr>
          <a:xfrm rot="10800000">
            <a:off x="5902325" y="4190101"/>
            <a:ext cx="2772300" cy="6654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dash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