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7625" y="27148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/>
          <p:nvPr/>
        </p:nvSpPr>
        <p:spPr>
          <a:xfrm rot="-667671">
            <a:off x="4865601" y="3991059"/>
            <a:ext cx="1444050" cy="382193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493700" y="519425"/>
            <a:ext cx="75372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Cerebellum</a:t>
            </a:r>
            <a:endParaRPr sz="3500"/>
          </a:p>
        </p:txBody>
      </p:sp>
      <p:sp>
        <p:nvSpPr>
          <p:cNvPr id="68" name="Google Shape;68;p15"/>
          <p:cNvSpPr txBox="1"/>
          <p:nvPr/>
        </p:nvSpPr>
        <p:spPr>
          <a:xfrm>
            <a:off x="434350" y="1498675"/>
            <a:ext cx="7646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part has to do with speaking and your balance.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the </a:t>
            </a:r>
            <a:r>
              <a:rPr lang="en"/>
              <a:t>brain</a:t>
            </a:r>
            <a:r>
              <a:rPr lang="en"/>
              <a:t> to walk everyday.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/>
          <p:nvPr/>
        </p:nvSpPr>
        <p:spPr>
          <a:xfrm>
            <a:off x="4513275" y="3171800"/>
            <a:ext cx="1524300" cy="3246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1012150" y="683650"/>
            <a:ext cx="7159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Frontal Lobe</a:t>
            </a:r>
            <a:endParaRPr sz="3200"/>
          </a:p>
        </p:txBody>
      </p:sp>
      <p:sp>
        <p:nvSpPr>
          <p:cNvPr id="76" name="Google Shape;76;p16"/>
          <p:cNvSpPr txBox="1"/>
          <p:nvPr/>
        </p:nvSpPr>
        <p:spPr>
          <a:xfrm>
            <a:off x="461400" y="1696600"/>
            <a:ext cx="52713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part of the brain is how we memorize things, how we are in our social behavior, and our language.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 I’m hanging out with my friends.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/>
          <p:nvPr/>
        </p:nvSpPr>
        <p:spPr>
          <a:xfrm>
            <a:off x="7211950" y="1747875"/>
            <a:ext cx="278700" cy="955200"/>
          </a:xfrm>
          <a:prstGeom prst="downArrow">
            <a:avLst>
              <a:gd fmla="val 29177" name="adj1"/>
              <a:gd fmla="val 47938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993975" y="741325"/>
            <a:ext cx="3840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Motor Cortex</a:t>
            </a:r>
            <a:endParaRPr sz="2600"/>
          </a:p>
        </p:txBody>
      </p:sp>
      <p:sp>
        <p:nvSpPr>
          <p:cNvPr id="84" name="Google Shape;84;p17"/>
          <p:cNvSpPr txBox="1"/>
          <p:nvPr/>
        </p:nvSpPr>
        <p:spPr>
          <a:xfrm>
            <a:off x="576125" y="1586975"/>
            <a:ext cx="42780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for movement throughout the body.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for movement like running, jumping and moving my arms.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/>
          <p:nvPr/>
        </p:nvSpPr>
        <p:spPr>
          <a:xfrm>
            <a:off x="7496775" y="2319650"/>
            <a:ext cx="415500" cy="395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1423500" y="875525"/>
            <a:ext cx="600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Sensory Cortex</a:t>
            </a:r>
            <a:endParaRPr sz="2700"/>
          </a:p>
        </p:txBody>
      </p:sp>
      <p:sp>
        <p:nvSpPr>
          <p:cNvPr id="92" name="Google Shape;92;p18"/>
          <p:cNvSpPr txBox="1"/>
          <p:nvPr/>
        </p:nvSpPr>
        <p:spPr>
          <a:xfrm>
            <a:off x="909150" y="1904225"/>
            <a:ext cx="4025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 I touch things and feel pain.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 I burn my arm.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/>
          <p:nvPr/>
        </p:nvSpPr>
        <p:spPr>
          <a:xfrm rot="-2539536">
            <a:off x="8527907" y="2637131"/>
            <a:ext cx="445538" cy="317899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 txBox="1"/>
          <p:nvPr/>
        </p:nvSpPr>
        <p:spPr>
          <a:xfrm>
            <a:off x="825275" y="378775"/>
            <a:ext cx="6500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Parietal Lobe</a:t>
            </a:r>
            <a:endParaRPr sz="2500"/>
          </a:p>
        </p:txBody>
      </p:sp>
      <p:sp>
        <p:nvSpPr>
          <p:cNvPr id="100" name="Google Shape;100;p19"/>
          <p:cNvSpPr txBox="1"/>
          <p:nvPr/>
        </p:nvSpPr>
        <p:spPr>
          <a:xfrm>
            <a:off x="451575" y="1490075"/>
            <a:ext cx="5055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part of my brain is used to tell the rest of my body of the things outside my body that I touch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 I bump into something.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0"/>
          <p:cNvSpPr txBox="1"/>
          <p:nvPr/>
        </p:nvSpPr>
        <p:spPr>
          <a:xfrm>
            <a:off x="898775" y="513500"/>
            <a:ext cx="6141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Temporal Lobe</a:t>
            </a:r>
            <a:endParaRPr sz="2300"/>
          </a:p>
        </p:txBody>
      </p:sp>
      <p:sp>
        <p:nvSpPr>
          <p:cNvPr id="107" name="Google Shape;107;p20"/>
          <p:cNvSpPr txBox="1"/>
          <p:nvPr/>
        </p:nvSpPr>
        <p:spPr>
          <a:xfrm>
            <a:off x="624975" y="1462025"/>
            <a:ext cx="4811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part of the brain is used to process affect/emotions and language.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 I am happy, sad or excited. </a:t>
            </a:r>
            <a:endParaRPr/>
          </a:p>
        </p:txBody>
      </p:sp>
      <p:sp>
        <p:nvSpPr>
          <p:cNvPr id="108" name="Google Shape;108;p20"/>
          <p:cNvSpPr/>
          <p:nvPr/>
        </p:nvSpPr>
        <p:spPr>
          <a:xfrm rot="-2335101">
            <a:off x="6151963" y="4364342"/>
            <a:ext cx="726824" cy="39787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0150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1"/>
          <p:cNvSpPr txBox="1"/>
          <p:nvPr/>
        </p:nvSpPr>
        <p:spPr>
          <a:xfrm>
            <a:off x="514500" y="627275"/>
            <a:ext cx="5785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Occipital Lobe</a:t>
            </a:r>
            <a:endParaRPr sz="2300"/>
          </a:p>
        </p:txBody>
      </p:sp>
      <p:sp>
        <p:nvSpPr>
          <p:cNvPr id="115" name="Google Shape;115;p21"/>
          <p:cNvSpPr txBox="1"/>
          <p:nvPr/>
        </p:nvSpPr>
        <p:spPr>
          <a:xfrm>
            <a:off x="358950" y="1463450"/>
            <a:ext cx="41517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part of the brain is used for seeing things, along with colors.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 I am outside or watching something.</a:t>
            </a:r>
            <a:endParaRPr/>
          </a:p>
        </p:txBody>
      </p:sp>
      <p:sp>
        <p:nvSpPr>
          <p:cNvPr id="116" name="Google Shape;116;p21"/>
          <p:cNvSpPr/>
          <p:nvPr/>
        </p:nvSpPr>
        <p:spPr>
          <a:xfrm>
            <a:off x="7417875" y="3320550"/>
            <a:ext cx="1254300" cy="5388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