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5975" y="2700100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66;p15"/>
          <p:cNvCxnSpPr/>
          <p:nvPr/>
        </p:nvCxnSpPr>
        <p:spPr>
          <a:xfrm flipH="1" rot="10800000">
            <a:off x="4423375" y="2571738"/>
            <a:ext cx="2496300" cy="15657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67" name="Google Shape;67;p15"/>
          <p:cNvSpPr txBox="1"/>
          <p:nvPr/>
        </p:nvSpPr>
        <p:spPr>
          <a:xfrm>
            <a:off x="5287225" y="1776100"/>
            <a:ext cx="3080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Cerebellum</a:t>
            </a:r>
            <a:endParaRPr sz="2000"/>
          </a:p>
        </p:txBody>
      </p:sp>
      <p:sp>
        <p:nvSpPr>
          <p:cNvPr id="68" name="Google Shape;68;p15"/>
          <p:cNvSpPr txBox="1"/>
          <p:nvPr/>
        </p:nvSpPr>
        <p:spPr>
          <a:xfrm>
            <a:off x="728925" y="841850"/>
            <a:ext cx="5913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in order to speak and help me maintain a balance while walking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61075" y="2477200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" name="Google Shape;74;p16"/>
          <p:cNvCxnSpPr/>
          <p:nvPr/>
        </p:nvCxnSpPr>
        <p:spPr>
          <a:xfrm rot="10800000">
            <a:off x="1365350" y="1889000"/>
            <a:ext cx="2351100" cy="12012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75" name="Google Shape;75;p16"/>
          <p:cNvSpPr txBox="1"/>
          <p:nvPr/>
        </p:nvSpPr>
        <p:spPr>
          <a:xfrm>
            <a:off x="708375" y="1231975"/>
            <a:ext cx="591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Frontal Lobe</a:t>
            </a:r>
            <a:endParaRPr/>
          </a:p>
        </p:txBody>
      </p:sp>
      <p:sp>
        <p:nvSpPr>
          <p:cNvPr id="76" name="Google Shape;76;p16"/>
          <p:cNvSpPr txBox="1"/>
          <p:nvPr/>
        </p:nvSpPr>
        <p:spPr>
          <a:xfrm>
            <a:off x="3192875" y="965050"/>
            <a:ext cx="591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to solve problems like a Math equation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9125" y="247722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2" name="Google Shape;82;p17"/>
          <p:cNvCxnSpPr/>
          <p:nvPr/>
        </p:nvCxnSpPr>
        <p:spPr>
          <a:xfrm flipH="1" rot="10800000">
            <a:off x="4219525" y="1468125"/>
            <a:ext cx="1663200" cy="1160100"/>
          </a:xfrm>
          <a:prstGeom prst="straightConnector1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83" name="Google Shape;83;p17"/>
          <p:cNvSpPr txBox="1"/>
          <p:nvPr/>
        </p:nvSpPr>
        <p:spPr>
          <a:xfrm>
            <a:off x="5851875" y="1006125"/>
            <a:ext cx="259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Parietal Lobe</a:t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554400" y="790525"/>
            <a:ext cx="5913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whenever I am </a:t>
            </a:r>
            <a:r>
              <a:rPr lang="en"/>
              <a:t>using</a:t>
            </a:r>
            <a:r>
              <a:rPr lang="en"/>
              <a:t> one of my senses such as when i am eating food or listening to music.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7275" y="26414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" name="Google Shape;90;p18"/>
          <p:cNvCxnSpPr/>
          <p:nvPr/>
        </p:nvCxnSpPr>
        <p:spPr>
          <a:xfrm flipH="1" rot="10800000">
            <a:off x="4106575" y="2658975"/>
            <a:ext cx="2238000" cy="6879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91" name="Google Shape;91;p18"/>
          <p:cNvSpPr txBox="1"/>
          <p:nvPr/>
        </p:nvSpPr>
        <p:spPr>
          <a:xfrm>
            <a:off x="5882675" y="2114900"/>
            <a:ext cx="591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Occipital Lobe</a:t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893175" y="1283300"/>
            <a:ext cx="591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/>
        </p:nvSpPr>
        <p:spPr>
          <a:xfrm>
            <a:off x="451725" y="852125"/>
            <a:ext cx="5913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in order to properly see and visualise the world around me, such as in watching TV.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3925" y="97832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9" name="Google Shape;99;p19"/>
          <p:cNvCxnSpPr/>
          <p:nvPr/>
        </p:nvCxnSpPr>
        <p:spPr>
          <a:xfrm flipH="1" rot="10800000">
            <a:off x="759725" y="2689775"/>
            <a:ext cx="2176500" cy="13860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0" name="Google Shape;100;p19"/>
          <p:cNvSpPr txBox="1"/>
          <p:nvPr/>
        </p:nvSpPr>
        <p:spPr>
          <a:xfrm>
            <a:off x="184800" y="4301650"/>
            <a:ext cx="591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Temporal Lobe</a:t>
            </a:r>
            <a:endParaRPr/>
          </a:p>
        </p:txBody>
      </p:sp>
      <p:sp>
        <p:nvSpPr>
          <p:cNvPr id="101" name="Google Shape;101;p19"/>
          <p:cNvSpPr txBox="1"/>
          <p:nvPr/>
        </p:nvSpPr>
        <p:spPr>
          <a:xfrm>
            <a:off x="4948425" y="872650"/>
            <a:ext cx="41373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to process emotions and certain aspects of visual perception and understanding </a:t>
            </a:r>
            <a:r>
              <a:rPr lang="en"/>
              <a:t>language</a:t>
            </a:r>
            <a:r>
              <a:rPr lang="en"/>
              <a:t>, learning and understanding verbal information. I use this when I am given a task verbally.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5650" y="896200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7" name="Google Shape;107;p20"/>
          <p:cNvCxnSpPr/>
          <p:nvPr/>
        </p:nvCxnSpPr>
        <p:spPr>
          <a:xfrm flipH="1">
            <a:off x="2012150" y="3206126"/>
            <a:ext cx="1387200" cy="12291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108" name="Google Shape;108;p20"/>
          <p:cNvSpPr txBox="1"/>
          <p:nvPr/>
        </p:nvSpPr>
        <p:spPr>
          <a:xfrm>
            <a:off x="1293575" y="4814975"/>
            <a:ext cx="591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Spinal Cord</a:t>
            </a:r>
            <a:endParaRPr/>
          </a:p>
        </p:txBody>
      </p:sp>
      <p:sp>
        <p:nvSpPr>
          <p:cNvPr id="109" name="Google Shape;109;p20"/>
          <p:cNvSpPr txBox="1"/>
          <p:nvPr/>
        </p:nvSpPr>
        <p:spPr>
          <a:xfrm>
            <a:off x="5235900" y="698125"/>
            <a:ext cx="38295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in order to carry out all of the </a:t>
            </a:r>
            <a:r>
              <a:rPr lang="en"/>
              <a:t>messages</a:t>
            </a:r>
            <a:r>
              <a:rPr lang="en"/>
              <a:t> from my brain throughout my body, such as a simple task to move my arm.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5900" y="106042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5" name="Google Shape;115;p21"/>
          <p:cNvCxnSpPr/>
          <p:nvPr/>
        </p:nvCxnSpPr>
        <p:spPr>
          <a:xfrm flipH="1">
            <a:off x="1837775" y="2843800"/>
            <a:ext cx="2238000" cy="1427100"/>
          </a:xfrm>
          <a:prstGeom prst="straightConnector1">
            <a:avLst/>
          </a:prstGeom>
          <a:noFill/>
          <a:ln cap="flat" cmpd="sng" w="114300">
            <a:solidFill>
              <a:schemeClr val="dk1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116" name="Google Shape;116;p21"/>
          <p:cNvSpPr txBox="1"/>
          <p:nvPr/>
        </p:nvSpPr>
        <p:spPr>
          <a:xfrm>
            <a:off x="1026675" y="4414575"/>
            <a:ext cx="591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 stem</a:t>
            </a:r>
            <a:endParaRPr/>
          </a:p>
        </p:txBody>
      </p:sp>
      <p:sp>
        <p:nvSpPr>
          <p:cNvPr id="117" name="Google Shape;117;p21"/>
          <p:cNvSpPr txBox="1"/>
          <p:nvPr/>
        </p:nvSpPr>
        <p:spPr>
          <a:xfrm>
            <a:off x="5307775" y="564650"/>
            <a:ext cx="3911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/>
              <a:t>brainstem</a:t>
            </a:r>
            <a:r>
              <a:rPr lang="en"/>
              <a:t> connects the brain to the spinal cord in order for everything to do as it should properly like breathing and heart rate. I use this part of my brain in order to properly breathe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