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Josefin Sans Medium"/>
      <p:regular r:id="rId15"/>
      <p:bold r:id="rId16"/>
      <p:italic r:id="rId17"/>
      <p:boldItalic r:id="rId18"/>
    </p:embeddedFont>
    <p:embeddedFont>
      <p:font typeface="Josefin Sans"/>
      <p:regular r:id="rId19"/>
      <p:bold r:id="rId20"/>
      <p:italic r:id="rId21"/>
      <p:boldItalic r:id="rId22"/>
    </p:embeddedFont>
    <p:embeddedFont>
      <p:font typeface="Annie Use Your Telescope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JosefinSans-bold.fntdata"/><Relationship Id="rId11" Type="http://schemas.openxmlformats.org/officeDocument/2006/relationships/slide" Target="slides/slide6.xml"/><Relationship Id="rId22" Type="http://schemas.openxmlformats.org/officeDocument/2006/relationships/font" Target="fonts/Josefi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Josefi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AnnieUseYourTelescop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JosefinSansMedium-regular.fntdata"/><Relationship Id="rId14" Type="http://schemas.openxmlformats.org/officeDocument/2006/relationships/slide" Target="slides/slide9.xml"/><Relationship Id="rId17" Type="http://schemas.openxmlformats.org/officeDocument/2006/relationships/font" Target="fonts/JosefinSansMedium-italic.fntdata"/><Relationship Id="rId16" Type="http://schemas.openxmlformats.org/officeDocument/2006/relationships/font" Target="fonts/JosefinSansMedium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JosefinSans-regular.fntdata"/><Relationship Id="rId6" Type="http://schemas.openxmlformats.org/officeDocument/2006/relationships/slide" Target="slides/slide1.xml"/><Relationship Id="rId18" Type="http://schemas.openxmlformats.org/officeDocument/2006/relationships/font" Target="fonts/JosefinSansMedium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870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1734850" y="645400"/>
            <a:ext cx="5632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latin typeface="Josefin Sans"/>
                <a:ea typeface="Josefin Sans"/>
                <a:cs typeface="Josefin Sans"/>
                <a:sym typeface="Josefin Sans"/>
              </a:rPr>
              <a:t>Frontal Lobe</a:t>
            </a:r>
            <a:endParaRPr b="1" sz="320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cxnSp>
        <p:nvCxnSpPr>
          <p:cNvPr id="67" name="Google Shape;67;p15"/>
          <p:cNvCxnSpPr/>
          <p:nvPr/>
        </p:nvCxnSpPr>
        <p:spPr>
          <a:xfrm>
            <a:off x="1080625" y="2571750"/>
            <a:ext cx="1832400" cy="753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" name="Google Shape;68;p15"/>
          <p:cNvSpPr txBox="1"/>
          <p:nvPr/>
        </p:nvSpPr>
        <p:spPr>
          <a:xfrm>
            <a:off x="2153925" y="1508525"/>
            <a:ext cx="49662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The frontal lobes are important for voluntary movement, and expressive language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-I use this part of my brain when I speak in class.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062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401275" y="702900"/>
            <a:ext cx="6497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latin typeface="Josefin Sans"/>
                <a:ea typeface="Josefin Sans"/>
                <a:cs typeface="Josefin Sans"/>
                <a:sym typeface="Josefin Sans"/>
              </a:rPr>
              <a:t>Motor Cortex</a:t>
            </a:r>
            <a:endParaRPr b="1" sz="320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1401275" y="1457400"/>
            <a:ext cx="6497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This part of the brain has to do with movement.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-323850" lvl="0" marL="457200" rtl="0" algn="ctr">
              <a:spcBef>
                <a:spcPts val="0"/>
              </a:spcBef>
              <a:spcAft>
                <a:spcPts val="0"/>
              </a:spcAft>
              <a:buSzPts val="1500"/>
              <a:buFont typeface="Josefin Sans Medium"/>
              <a:buChar char="-"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I use this part of my brain when I move around.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cxnSp>
        <p:nvCxnSpPr>
          <p:cNvPr id="76" name="Google Shape;76;p16"/>
          <p:cNvCxnSpPr/>
          <p:nvPr/>
        </p:nvCxnSpPr>
        <p:spPr>
          <a:xfrm flipH="1">
            <a:off x="4320275" y="2459750"/>
            <a:ext cx="1173000" cy="642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" name="Google Shape;77;p16"/>
          <p:cNvSpPr txBox="1"/>
          <p:nvPr/>
        </p:nvSpPr>
        <p:spPr>
          <a:xfrm>
            <a:off x="5414300" y="2181325"/>
            <a:ext cx="3426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nnie Use Your Telescope"/>
                <a:ea typeface="Annie Use Your Telescope"/>
                <a:cs typeface="Annie Use Your Telescope"/>
                <a:sym typeface="Annie Use Your Telescope"/>
              </a:rPr>
              <a:t>This is the motor cortex</a:t>
            </a:r>
            <a:endParaRPr b="1" sz="1800">
              <a:latin typeface="Annie Use Your Telescope"/>
              <a:ea typeface="Annie Use Your Telescope"/>
              <a:cs typeface="Annie Use Your Telescope"/>
              <a:sym typeface="Annie Use Your Telesco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1297000" y="406525"/>
            <a:ext cx="6497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Josefin Sans Medium"/>
                <a:ea typeface="Josefin Sans Medium"/>
                <a:cs typeface="Josefin Sans Medium"/>
                <a:sym typeface="Josefin Sans Medium"/>
              </a:rPr>
              <a:t>Sensory Cortex</a:t>
            </a:r>
            <a:endParaRPr sz="32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1443900" y="1215925"/>
            <a:ext cx="6497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This part of the brain has to do with processing somatic sensations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-323850" lvl="0" marL="457200" rtl="0" algn="ctr">
              <a:spcBef>
                <a:spcPts val="0"/>
              </a:spcBef>
              <a:spcAft>
                <a:spcPts val="0"/>
              </a:spcAft>
              <a:buSzPts val="1500"/>
              <a:buFont typeface="Josefin Sans Medium"/>
              <a:buChar char="-"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I use this part of my brain </a:t>
            </a: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when</a:t>
            </a: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 I touch or feel something.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cxnSp>
        <p:nvCxnSpPr>
          <p:cNvPr id="85" name="Google Shape;85;p17"/>
          <p:cNvCxnSpPr/>
          <p:nvPr/>
        </p:nvCxnSpPr>
        <p:spPr>
          <a:xfrm flipH="1">
            <a:off x="4771450" y="2087525"/>
            <a:ext cx="891000" cy="857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7820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1342375" y="508375"/>
            <a:ext cx="6497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Josefin Sans Medium"/>
                <a:ea typeface="Josefin Sans Medium"/>
                <a:cs typeface="Josefin Sans Medium"/>
                <a:sym typeface="Josefin Sans Medium"/>
              </a:rPr>
              <a:t>Parietal Lobe </a:t>
            </a:r>
            <a:endParaRPr sz="32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1872500" y="1557375"/>
            <a:ext cx="6497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This part of the rain helps process information.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Josefin Sans Medium"/>
              <a:buChar char="-"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I use this part of my brain when I am learning something new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cxnSp>
        <p:nvCxnSpPr>
          <p:cNvPr id="93" name="Google Shape;93;p18"/>
          <p:cNvCxnSpPr/>
          <p:nvPr/>
        </p:nvCxnSpPr>
        <p:spPr>
          <a:xfrm flipH="1">
            <a:off x="5549875" y="2471025"/>
            <a:ext cx="936000" cy="6315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6692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1376200" y="530925"/>
            <a:ext cx="6497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Josefin Sans Medium"/>
                <a:ea typeface="Josefin Sans Medium"/>
                <a:cs typeface="Josefin Sans Medium"/>
                <a:sym typeface="Josefin Sans Medium"/>
              </a:rPr>
              <a:t>Temporal Lobe</a:t>
            </a:r>
            <a:endParaRPr sz="32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1748500" y="1384538"/>
            <a:ext cx="5752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This part of the brain helps with processing affect/emotions, language, and certain aspects of visual perception.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-323850" lvl="0" marL="457200" rtl="0" algn="ctr">
              <a:spcBef>
                <a:spcPts val="0"/>
              </a:spcBef>
              <a:spcAft>
                <a:spcPts val="0"/>
              </a:spcAft>
              <a:buSzPts val="1500"/>
              <a:buFont typeface="Josefin Sans Medium"/>
              <a:buChar char="-"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I use this </a:t>
            </a: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part</a:t>
            </a: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 of my brain when I feel emotions, when speak, and to see.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cxnSp>
        <p:nvCxnSpPr>
          <p:cNvPr id="101" name="Google Shape;101;p19"/>
          <p:cNvCxnSpPr/>
          <p:nvPr/>
        </p:nvCxnSpPr>
        <p:spPr>
          <a:xfrm flipH="1">
            <a:off x="4646925" y="3590275"/>
            <a:ext cx="2067000" cy="2886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873225" y="481750"/>
            <a:ext cx="7345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Josefin Sans Medium"/>
                <a:ea typeface="Josefin Sans Medium"/>
                <a:cs typeface="Josefin Sans Medium"/>
                <a:sym typeface="Josefin Sans Medium"/>
              </a:rPr>
              <a:t>Occipital Lobe</a:t>
            </a:r>
            <a:endParaRPr sz="32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1073700" y="1427125"/>
            <a:ext cx="73452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The occipital lobes sit at the back of the head and are responsible for visual perception, including color, form and motion.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Josefin Sans Medium"/>
              <a:buChar char="-"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I use this part of my </a:t>
            </a: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brain</a:t>
            </a: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 when I see things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cxnSp>
        <p:nvCxnSpPr>
          <p:cNvPr id="109" name="Google Shape;109;p20"/>
          <p:cNvCxnSpPr/>
          <p:nvPr/>
        </p:nvCxnSpPr>
        <p:spPr>
          <a:xfrm flipH="1">
            <a:off x="5528050" y="3237775"/>
            <a:ext cx="1346100" cy="6090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 txBox="1"/>
          <p:nvPr/>
        </p:nvSpPr>
        <p:spPr>
          <a:xfrm>
            <a:off x="899400" y="505625"/>
            <a:ext cx="7345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Josefin Sans Medium"/>
                <a:ea typeface="Josefin Sans Medium"/>
                <a:cs typeface="Josefin Sans Medium"/>
                <a:sym typeface="Josefin Sans Medium"/>
              </a:rPr>
              <a:t>Cerebellum</a:t>
            </a:r>
            <a:endParaRPr sz="32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899400" y="1411100"/>
            <a:ext cx="7345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The cerebellum is important for making postural adjustments in order to maintain balance.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Josefin Sans Medium"/>
              <a:buChar char="-"/>
            </a:pPr>
            <a:r>
              <a:rPr lang="en" sz="1500">
                <a:latin typeface="Josefin Sans Medium"/>
                <a:ea typeface="Josefin Sans Medium"/>
                <a:cs typeface="Josefin Sans Medium"/>
                <a:sym typeface="Josefin Sans Medium"/>
              </a:rPr>
              <a:t>I use this part of my brain when I need to maintain my balance, or even when I am just walking.</a:t>
            </a:r>
            <a:endParaRPr sz="1500">
              <a:latin typeface="Josefin Sans Medium"/>
              <a:ea typeface="Josefin Sans Medium"/>
              <a:cs typeface="Josefin Sans Medium"/>
              <a:sym typeface="Josefin Sans Medium"/>
            </a:endParaRPr>
          </a:p>
        </p:txBody>
      </p:sp>
      <p:cxnSp>
        <p:nvCxnSpPr>
          <p:cNvPr id="117" name="Google Shape;117;p21"/>
          <p:cNvCxnSpPr/>
          <p:nvPr/>
        </p:nvCxnSpPr>
        <p:spPr>
          <a:xfrm flipH="1">
            <a:off x="5672275" y="4167125"/>
            <a:ext cx="1618500" cy="2403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