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5000" y="25717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218925" y="486375"/>
            <a:ext cx="700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Cerebellum</a:t>
            </a:r>
            <a:endParaRPr sz="3000"/>
          </a:p>
        </p:txBody>
      </p:sp>
      <p:sp>
        <p:nvSpPr>
          <p:cNvPr id="67" name="Google Shape;67;p15"/>
          <p:cNvSpPr txBox="1"/>
          <p:nvPr/>
        </p:nvSpPr>
        <p:spPr>
          <a:xfrm>
            <a:off x="1884750" y="1349700"/>
            <a:ext cx="32709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speaking and your balance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to walk.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cxnSp>
        <p:nvCxnSpPr>
          <p:cNvPr id="68" name="Google Shape;68;p15"/>
          <p:cNvCxnSpPr/>
          <p:nvPr/>
        </p:nvCxnSpPr>
        <p:spPr>
          <a:xfrm flipH="1">
            <a:off x="6785100" y="3258563"/>
            <a:ext cx="1398300" cy="9363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9300" y="29462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522875" y="303975"/>
            <a:ext cx="700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Frontal lobe</a:t>
            </a:r>
            <a:endParaRPr sz="3000"/>
          </a:p>
        </p:txBody>
      </p:sp>
      <p:sp>
        <p:nvSpPr>
          <p:cNvPr id="75" name="Google Shape;75;p16"/>
          <p:cNvSpPr txBox="1"/>
          <p:nvPr/>
        </p:nvSpPr>
        <p:spPr>
          <a:xfrm>
            <a:off x="924125" y="1191625"/>
            <a:ext cx="7003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your </a:t>
            </a:r>
            <a:r>
              <a:rPr lang="en"/>
              <a:t>voluntary</a:t>
            </a:r>
            <a:r>
              <a:rPr lang="en"/>
              <a:t> movement,expressive language,and for </a:t>
            </a:r>
            <a:r>
              <a:rPr lang="en"/>
              <a:t>managing</a:t>
            </a:r>
            <a:r>
              <a:rPr lang="en"/>
              <a:t> higher level  </a:t>
            </a:r>
            <a:r>
              <a:rPr lang="en"/>
              <a:t>extensive</a:t>
            </a:r>
            <a:r>
              <a:rPr lang="en"/>
              <a:t> function.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to organize, plan and respond.</a:t>
            </a:r>
            <a:endParaRPr/>
          </a:p>
        </p:txBody>
      </p:sp>
      <p:cxnSp>
        <p:nvCxnSpPr>
          <p:cNvPr id="76" name="Google Shape;76;p16"/>
          <p:cNvCxnSpPr/>
          <p:nvPr/>
        </p:nvCxnSpPr>
        <p:spPr>
          <a:xfrm>
            <a:off x="5107025" y="2565675"/>
            <a:ext cx="1106700" cy="8148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 txBox="1"/>
          <p:nvPr/>
        </p:nvSpPr>
        <p:spPr>
          <a:xfrm>
            <a:off x="449975" y="425575"/>
            <a:ext cx="700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Motor  cortex</a:t>
            </a:r>
            <a:r>
              <a:rPr lang="en" sz="3000"/>
              <a:t> </a:t>
            </a:r>
            <a:endParaRPr sz="3000"/>
          </a:p>
        </p:txBody>
      </p:sp>
      <p:sp>
        <p:nvSpPr>
          <p:cNvPr id="83" name="Google Shape;83;p17"/>
          <p:cNvSpPr txBox="1"/>
          <p:nvPr/>
        </p:nvSpPr>
        <p:spPr>
          <a:xfrm>
            <a:off x="401325" y="1240275"/>
            <a:ext cx="7003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generating signals to direct the </a:t>
            </a:r>
            <a:r>
              <a:rPr lang="en"/>
              <a:t>movement</a:t>
            </a:r>
            <a:r>
              <a:rPr lang="en"/>
              <a:t> of the body.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for planning, control, and execution of voluntary movements.</a:t>
            </a:r>
            <a:endParaRPr/>
          </a:p>
        </p:txBody>
      </p:sp>
      <p:cxnSp>
        <p:nvCxnSpPr>
          <p:cNvPr id="84" name="Google Shape;84;p17"/>
          <p:cNvCxnSpPr/>
          <p:nvPr/>
        </p:nvCxnSpPr>
        <p:spPr>
          <a:xfrm flipH="1">
            <a:off x="7453775" y="2091375"/>
            <a:ext cx="282000" cy="61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7350" y="25717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/>
          <p:nvPr/>
        </p:nvSpPr>
        <p:spPr>
          <a:xfrm>
            <a:off x="474200" y="376950"/>
            <a:ext cx="700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Sensory Cortex</a:t>
            </a:r>
            <a:endParaRPr sz="3000"/>
          </a:p>
        </p:txBody>
      </p:sp>
      <p:sp>
        <p:nvSpPr>
          <p:cNvPr id="91" name="Google Shape;91;p18"/>
          <p:cNvSpPr txBox="1"/>
          <p:nvPr/>
        </p:nvSpPr>
        <p:spPr>
          <a:xfrm>
            <a:off x="595825" y="1191650"/>
            <a:ext cx="7003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sensory cortex is  responsible  for  processing  somatic  sensations.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for Vision,Sound,Smell,Taste and Touch.</a:t>
            </a:r>
            <a:endParaRPr/>
          </a:p>
        </p:txBody>
      </p:sp>
      <p:cxnSp>
        <p:nvCxnSpPr>
          <p:cNvPr id="92" name="Google Shape;92;p18"/>
          <p:cNvCxnSpPr/>
          <p:nvPr/>
        </p:nvCxnSpPr>
        <p:spPr>
          <a:xfrm flipH="1">
            <a:off x="7806650" y="1921225"/>
            <a:ext cx="267300" cy="7419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8825" y="277282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170225" y="316150"/>
            <a:ext cx="700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Parietal</a:t>
            </a:r>
            <a:r>
              <a:rPr lang="en" sz="3000"/>
              <a:t> Lobe</a:t>
            </a:r>
            <a:endParaRPr sz="3000"/>
          </a:p>
        </p:txBody>
      </p:sp>
      <p:sp>
        <p:nvSpPr>
          <p:cNvPr id="99" name="Google Shape;99;p19"/>
          <p:cNvSpPr txBox="1"/>
          <p:nvPr/>
        </p:nvSpPr>
        <p:spPr>
          <a:xfrm>
            <a:off x="279650" y="1236688"/>
            <a:ext cx="70038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telling you information about </a:t>
            </a:r>
            <a:r>
              <a:rPr lang="en"/>
              <a:t>temperature, taste, touch, and movement.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body to touch, feel pain, temperature, and the sense of the limb position.</a:t>
            </a:r>
            <a:endParaRPr/>
          </a:p>
        </p:txBody>
      </p:sp>
      <p:cxnSp>
        <p:nvCxnSpPr>
          <p:cNvPr id="100" name="Google Shape;100;p19"/>
          <p:cNvCxnSpPr/>
          <p:nvPr/>
        </p:nvCxnSpPr>
        <p:spPr>
          <a:xfrm flipH="1">
            <a:off x="7624150" y="1872575"/>
            <a:ext cx="510600" cy="1009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0"/>
          <p:cNvSpPr txBox="1"/>
          <p:nvPr/>
        </p:nvSpPr>
        <p:spPr>
          <a:xfrm>
            <a:off x="863325" y="340450"/>
            <a:ext cx="700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Temporal</a:t>
            </a:r>
            <a:r>
              <a:rPr lang="en" sz="3000"/>
              <a:t> Lobe</a:t>
            </a:r>
            <a:endParaRPr sz="3000"/>
          </a:p>
        </p:txBody>
      </p:sp>
      <p:sp>
        <p:nvSpPr>
          <p:cNvPr id="107" name="Google Shape;107;p20"/>
          <p:cNvSpPr txBox="1"/>
          <p:nvPr/>
        </p:nvSpPr>
        <p:spPr>
          <a:xfrm>
            <a:off x="206725" y="1309650"/>
            <a:ext cx="70038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temporal lobe processes </a:t>
            </a:r>
            <a:r>
              <a:rPr lang="en"/>
              <a:t>memories</a:t>
            </a:r>
            <a:r>
              <a:rPr lang="en"/>
              <a:t>, </a:t>
            </a:r>
            <a:r>
              <a:rPr lang="en"/>
              <a:t>sensation</a:t>
            </a:r>
            <a:r>
              <a:rPr lang="en"/>
              <a:t> of taste, sound, and  touch.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for processing  affect/emotions, language , and </a:t>
            </a:r>
            <a:r>
              <a:rPr lang="en"/>
              <a:t>certain aspects</a:t>
            </a:r>
            <a:r>
              <a:rPr lang="en"/>
              <a:t> </a:t>
            </a:r>
            <a:r>
              <a:rPr lang="en"/>
              <a:t>of visual</a:t>
            </a:r>
            <a:r>
              <a:rPr lang="en"/>
              <a:t> </a:t>
            </a:r>
            <a:r>
              <a:rPr lang="en"/>
              <a:t>perception</a:t>
            </a:r>
            <a:r>
              <a:rPr lang="en"/>
              <a:t> </a:t>
            </a:r>
            <a:endParaRPr/>
          </a:p>
        </p:txBody>
      </p:sp>
      <p:cxnSp>
        <p:nvCxnSpPr>
          <p:cNvPr id="108" name="Google Shape;108;p20"/>
          <p:cNvCxnSpPr/>
          <p:nvPr/>
        </p:nvCxnSpPr>
        <p:spPr>
          <a:xfrm flipH="1" rot="10800000">
            <a:off x="6067625" y="4256000"/>
            <a:ext cx="729600" cy="5835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700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1"/>
          <p:cNvSpPr txBox="1"/>
          <p:nvPr/>
        </p:nvSpPr>
        <p:spPr>
          <a:xfrm>
            <a:off x="218850" y="194550"/>
            <a:ext cx="700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Occipital Lobe</a:t>
            </a:r>
            <a:endParaRPr sz="3000"/>
          </a:p>
        </p:txBody>
      </p:sp>
      <p:sp>
        <p:nvSpPr>
          <p:cNvPr id="115" name="Google Shape;115;p21"/>
          <p:cNvSpPr txBox="1"/>
          <p:nvPr/>
        </p:nvSpPr>
        <p:spPr>
          <a:xfrm>
            <a:off x="85125" y="1225575"/>
            <a:ext cx="70038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occipital Lobe is </a:t>
            </a:r>
            <a:r>
              <a:rPr lang="en"/>
              <a:t>responsible</a:t>
            </a:r>
            <a:r>
              <a:rPr lang="en"/>
              <a:t> for visual perception, including color form and motion.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for visuospatial processing, distance and depth </a:t>
            </a:r>
            <a:r>
              <a:rPr lang="en"/>
              <a:t>perception</a:t>
            </a:r>
            <a:r>
              <a:rPr lang="en"/>
              <a:t>, color </a:t>
            </a:r>
            <a:r>
              <a:rPr lang="en"/>
              <a:t>determination</a:t>
            </a:r>
            <a:r>
              <a:rPr lang="en"/>
              <a:t> object and face </a:t>
            </a:r>
            <a:r>
              <a:rPr lang="en"/>
              <a:t>recognition</a:t>
            </a:r>
            <a:r>
              <a:rPr lang="en"/>
              <a:t> and memory </a:t>
            </a:r>
            <a:r>
              <a:rPr lang="en"/>
              <a:t>information</a:t>
            </a:r>
            <a:endParaRPr/>
          </a:p>
        </p:txBody>
      </p:sp>
      <p:cxnSp>
        <p:nvCxnSpPr>
          <p:cNvPr id="116" name="Google Shape;116;p21"/>
          <p:cNvCxnSpPr/>
          <p:nvPr/>
        </p:nvCxnSpPr>
        <p:spPr>
          <a:xfrm rot="10800000">
            <a:off x="5787825" y="3587225"/>
            <a:ext cx="1544400" cy="1944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