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Abraham Perez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2-05-25T18:00:13.006">
    <p:pos x="6000" y="0"/>
    <p:text>Don't try to share your slides Zaima. That's considered copying. I'd have to give you a zero for sharing.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8025" y="27687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723775" y="328325"/>
            <a:ext cx="5447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Frontal Lobe </a:t>
            </a:r>
            <a:endParaRPr sz="3800"/>
          </a:p>
        </p:txBody>
      </p:sp>
      <p:cxnSp>
        <p:nvCxnSpPr>
          <p:cNvPr id="67" name="Google Shape;67;p15"/>
          <p:cNvCxnSpPr/>
          <p:nvPr/>
        </p:nvCxnSpPr>
        <p:spPr>
          <a:xfrm>
            <a:off x="1522550" y="3031150"/>
            <a:ext cx="1502100" cy="4755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" name="Google Shape;68;p15"/>
          <p:cNvSpPr txBox="1"/>
          <p:nvPr/>
        </p:nvSpPr>
        <p:spPr>
          <a:xfrm>
            <a:off x="1874225" y="1529150"/>
            <a:ext cx="4918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voluntary </a:t>
            </a:r>
            <a:r>
              <a:rPr lang="en"/>
              <a:t>movement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want to move around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8425" y="27864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2662950" y="413425"/>
            <a:ext cx="4401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Motor Cortex</a:t>
            </a:r>
            <a:endParaRPr sz="3800"/>
          </a:p>
        </p:txBody>
      </p:sp>
      <p:sp>
        <p:nvSpPr>
          <p:cNvPr id="75" name="Google Shape;75;p16"/>
          <p:cNvSpPr txBox="1"/>
          <p:nvPr/>
        </p:nvSpPr>
        <p:spPr>
          <a:xfrm>
            <a:off x="2297825" y="1486400"/>
            <a:ext cx="3914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movement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move around</a:t>
            </a:r>
            <a:endParaRPr/>
          </a:p>
        </p:txBody>
      </p:sp>
      <p:cxnSp>
        <p:nvCxnSpPr>
          <p:cNvPr id="76" name="Google Shape;76;p16"/>
          <p:cNvCxnSpPr/>
          <p:nvPr/>
        </p:nvCxnSpPr>
        <p:spPr>
          <a:xfrm flipH="1">
            <a:off x="4899225" y="2102000"/>
            <a:ext cx="2063700" cy="656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8825" y="27350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2358950" y="474250"/>
            <a:ext cx="4535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Sensory Cortex</a:t>
            </a:r>
            <a:endParaRPr sz="3800"/>
          </a:p>
        </p:txBody>
      </p:sp>
      <p:sp>
        <p:nvSpPr>
          <p:cNvPr id="83" name="Google Shape;83;p17"/>
          <p:cNvSpPr txBox="1"/>
          <p:nvPr/>
        </p:nvSpPr>
        <p:spPr>
          <a:xfrm>
            <a:off x="2235725" y="1539850"/>
            <a:ext cx="4248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processing somatic </a:t>
            </a:r>
            <a:r>
              <a:rPr lang="en"/>
              <a:t>sensations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think things</a:t>
            </a:r>
            <a:endParaRPr/>
          </a:p>
        </p:txBody>
      </p:sp>
      <p:cxnSp>
        <p:nvCxnSpPr>
          <p:cNvPr id="84" name="Google Shape;84;p17"/>
          <p:cNvCxnSpPr/>
          <p:nvPr/>
        </p:nvCxnSpPr>
        <p:spPr>
          <a:xfrm>
            <a:off x="3424475" y="2105275"/>
            <a:ext cx="965100" cy="5727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1575" y="27690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2042800" y="425575"/>
            <a:ext cx="507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2541350" y="425575"/>
            <a:ext cx="4462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Parietal Lobe</a:t>
            </a:r>
            <a:r>
              <a:rPr lang="en" sz="3800"/>
              <a:t> </a:t>
            </a:r>
            <a:endParaRPr sz="3800"/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5626075" y="1885000"/>
            <a:ext cx="1351800" cy="846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8"/>
          <p:cNvSpPr txBox="1"/>
          <p:nvPr/>
        </p:nvSpPr>
        <p:spPr>
          <a:xfrm>
            <a:off x="1203475" y="1740450"/>
            <a:ext cx="4752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</a:t>
            </a:r>
            <a:r>
              <a:rPr lang="en"/>
              <a:t>processing</a:t>
            </a:r>
            <a:r>
              <a:rPr lang="en"/>
              <a:t> information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get told something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4500" y="27251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2529200" y="535000"/>
            <a:ext cx="4803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Temporal Lobe</a:t>
            </a:r>
            <a:r>
              <a:rPr lang="en" sz="3800"/>
              <a:t> </a:t>
            </a:r>
            <a:endParaRPr sz="3800"/>
          </a:p>
        </p:txBody>
      </p:sp>
      <p:cxnSp>
        <p:nvCxnSpPr>
          <p:cNvPr id="100" name="Google Shape;100;p19"/>
          <p:cNvCxnSpPr/>
          <p:nvPr/>
        </p:nvCxnSpPr>
        <p:spPr>
          <a:xfrm flipH="1" rot="10800000">
            <a:off x="2135775" y="4466450"/>
            <a:ext cx="1729200" cy="5175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9"/>
          <p:cNvSpPr txBox="1"/>
          <p:nvPr/>
        </p:nvSpPr>
        <p:spPr>
          <a:xfrm>
            <a:off x="2304425" y="1712850"/>
            <a:ext cx="3740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emotions and </a:t>
            </a:r>
            <a:r>
              <a:rPr lang="en"/>
              <a:t>language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talk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950" y="26810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2760250" y="486375"/>
            <a:ext cx="4669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Occipital Lobe</a:t>
            </a:r>
            <a:endParaRPr sz="3800"/>
          </a:p>
        </p:txBody>
      </p:sp>
      <p:sp>
        <p:nvSpPr>
          <p:cNvPr id="108" name="Google Shape;108;p20"/>
          <p:cNvSpPr txBox="1"/>
          <p:nvPr/>
        </p:nvSpPr>
        <p:spPr>
          <a:xfrm>
            <a:off x="1996800" y="1760650"/>
            <a:ext cx="4293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vision and motion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look at things </a:t>
            </a:r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 flipH="1">
            <a:off x="5937075" y="2555350"/>
            <a:ext cx="2196600" cy="8280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6350" y="27252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/>
          <p:nvPr/>
        </p:nvSpPr>
        <p:spPr>
          <a:xfrm>
            <a:off x="2808825" y="510700"/>
            <a:ext cx="5192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Cerebellum </a:t>
            </a:r>
            <a:endParaRPr sz="3800"/>
          </a:p>
        </p:txBody>
      </p:sp>
      <p:sp>
        <p:nvSpPr>
          <p:cNvPr id="116" name="Google Shape;116;p21"/>
          <p:cNvSpPr txBox="1"/>
          <p:nvPr/>
        </p:nvSpPr>
        <p:spPr>
          <a:xfrm>
            <a:off x="1820850" y="1705400"/>
            <a:ext cx="4199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speaking and your </a:t>
            </a:r>
            <a:r>
              <a:rPr lang="en"/>
              <a:t>balance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 walk</a:t>
            </a:r>
            <a:endParaRPr/>
          </a:p>
        </p:txBody>
      </p:sp>
      <p:cxnSp>
        <p:nvCxnSpPr>
          <p:cNvPr id="117" name="Google Shape;117;p21"/>
          <p:cNvCxnSpPr/>
          <p:nvPr/>
        </p:nvCxnSpPr>
        <p:spPr>
          <a:xfrm flipH="1">
            <a:off x="6292675" y="3102850"/>
            <a:ext cx="2090700" cy="1283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