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9d9b9cfdc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9d9b9cfdc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9d9b9cfdc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9d9b9cfdc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Eco-Relationship Drawings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</a:t>
            </a:r>
            <a:r>
              <a:rPr lang="en" sz="2600"/>
              <a:t>icture of your work before the end of the period</a:t>
            </a:r>
            <a:endParaRPr sz="2600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8E7CC3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Picture of your final Eco-Relationship drawing</a:t>
            </a:r>
            <a:endParaRPr sz="2600"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