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b65d7226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b65d7226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By:Aidan Leo Berg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Personality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My personality is kind and respectful and outgoing. I am a </a:t>
            </a:r>
            <a:r>
              <a:rPr lang="en" sz="2200"/>
              <a:t>generally</a:t>
            </a:r>
            <a:r>
              <a:rPr lang="en" sz="2200"/>
              <a:t> good person to hang around </a:t>
            </a:r>
            <a:r>
              <a:rPr lang="en" sz="2200"/>
              <a:t>with and to talk to. My friends think im super nice.</a:t>
            </a:r>
            <a:endParaRPr sz="220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725" y="2342597"/>
            <a:ext cx="4426601" cy="22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goals for this year!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Become </a:t>
            </a:r>
            <a:r>
              <a:rPr lang="en" sz="2200"/>
              <a:t>secretary</a:t>
            </a:r>
            <a:r>
              <a:rPr lang="en" sz="2200"/>
              <a:t> for ASB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Become president for anime club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Get good grades this year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Get no </a:t>
            </a:r>
            <a:r>
              <a:rPr lang="en" sz="2200"/>
              <a:t>referrals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Lose 30 pounds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Become more athletic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Conclusion slide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Those were my all about me slides I hope you enjoyed them and learned some more about me byeeeee!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About me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My name is Aidan Leo Berg I am 12 years old and I was born on April 1st 2009 My nicknames are:Aidano,Zuckerberg.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I was born in Yuba city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My Family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I have 2 brothers and 1 sister,they are 24,22,14.My mom and dads names are Ami and Ryland and my siblings names are Robert,Kaleb,Kyia.My mom and dad are 44 and 41 years old.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pets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So my pets names are Nala,Kimber and M</a:t>
            </a:r>
            <a:r>
              <a:rPr lang="en" sz="2200"/>
              <a:t>urky</a:t>
            </a:r>
            <a:r>
              <a:rPr lang="en" sz="2200"/>
              <a:t> there all dogs they are all german </a:t>
            </a:r>
            <a:r>
              <a:rPr lang="en" sz="2200"/>
              <a:t>shepherds</a:t>
            </a:r>
            <a:r>
              <a:rPr lang="en" sz="2200"/>
              <a:t> to I also have 4 cats Bootsie,Dillen,Ebine,and Sassy I also have a </a:t>
            </a:r>
            <a:r>
              <a:rPr lang="en" sz="2200"/>
              <a:t>guinea</a:t>
            </a:r>
            <a:r>
              <a:rPr lang="en" sz="2200"/>
              <a:t> pig named Nutmeg.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</a:t>
            </a:r>
            <a:r>
              <a:rPr lang="en">
                <a:solidFill>
                  <a:srgbClr val="00FFFF"/>
                </a:solidFill>
              </a:rPr>
              <a:t>My hobbies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My hobbies are gaming,fishing,drawing,singing, and writing speeches I do these hobbies a lot and I enjoy them they make me happy and I know theres some people out there that have these hobbies too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My favorite foods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Pizza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Tortellini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Oysters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Tamales</a:t>
            </a:r>
            <a:endParaRPr sz="2200"/>
          </a:p>
          <a:p>
            <a:pPr indent="-368300" lvl="0" marL="457200" rtl="0" algn="l">
              <a:spcBef>
                <a:spcPts val="1600"/>
              </a:spcBef>
              <a:spcAft>
                <a:spcPts val="1600"/>
              </a:spcAft>
              <a:buSzPts val="2200"/>
              <a:buChar char="●"/>
            </a:pPr>
            <a:r>
              <a:rPr lang="en" sz="2200"/>
              <a:t>Parmesan Chicken</a:t>
            </a:r>
            <a:endParaRPr sz="22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325" y="0"/>
            <a:ext cx="2349678" cy="176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600" y="81850"/>
            <a:ext cx="1948575" cy="12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9375" y="1501701"/>
            <a:ext cx="2440026" cy="183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4325" y="1859513"/>
            <a:ext cx="2136701" cy="14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4825" y="3452526"/>
            <a:ext cx="1614200" cy="153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My favorite music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My favorite </a:t>
            </a:r>
            <a:r>
              <a:rPr lang="en" sz="2200"/>
              <a:t>music</a:t>
            </a:r>
            <a:r>
              <a:rPr lang="en" sz="2200"/>
              <a:t> group is The Living Tombstone and my favorite song is My Ordinary Life my second favorite artist Neck Deep and my favorite song is A Part Of Me.</a:t>
            </a:r>
            <a:endParaRPr sz="22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6400" y="2735900"/>
            <a:ext cx="2407600" cy="24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0898" y="2937325"/>
            <a:ext cx="2900525" cy="163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</a:t>
            </a:r>
            <a:r>
              <a:rPr lang="en"/>
              <a:t>best friends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I have 5 best friends there names are felix,jalen,jullisa,briana and jovan. I also have  bestie for the restie named Chapel. I enjoy hanging out with my friends.</a:t>
            </a:r>
            <a:endParaRPr sz="22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571751"/>
            <a:ext cx="3428998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I like about school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My favorite </a:t>
            </a:r>
            <a:r>
              <a:rPr lang="en" sz="2200"/>
              <a:t>subject</a:t>
            </a:r>
            <a:r>
              <a:rPr lang="en" sz="2200"/>
              <a:t> in school is math I love math. Some things i love about school is the kindness and </a:t>
            </a:r>
            <a:r>
              <a:rPr lang="en" sz="2200"/>
              <a:t>welcomeness that it gives off I also love the teachers there all really nice.</a:t>
            </a:r>
            <a:r>
              <a:rPr lang="en"/>
              <a:t> 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022075" y="2513979"/>
            <a:ext cx="3967493" cy="23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