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8c696c2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8c696c2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              Allax Howarth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Personality</a:t>
            </a:r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I think I am a quiet, hardworking, and shy person willing to try their best.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My Favorite Color</a:t>
            </a:r>
            <a:endParaRPr/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My favorite color is red. I really like the way its </a:t>
            </a:r>
            <a:r>
              <a:rPr lang="en" sz="2200">
                <a:solidFill>
                  <a:schemeClr val="dk1"/>
                </a:solidFill>
              </a:rPr>
              <a:t>different</a:t>
            </a:r>
            <a:r>
              <a:rPr lang="en" sz="2200">
                <a:solidFill>
                  <a:schemeClr val="dk1"/>
                </a:solidFill>
              </a:rPr>
              <a:t> shades reflect light and the way they look.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Slide</a:t>
            </a:r>
            <a:endParaRPr/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In conclusion, my slideshow pretty much represents all the basics about me. I hope you enjoyed mine and will/enjoyed oter </a:t>
            </a:r>
            <a:r>
              <a:rPr lang="en" sz="2200">
                <a:solidFill>
                  <a:schemeClr val="dk1"/>
                </a:solidFill>
              </a:rPr>
              <a:t>classmates</a:t>
            </a:r>
            <a:r>
              <a:rPr lang="en" sz="2200">
                <a:solidFill>
                  <a:schemeClr val="dk1"/>
                </a:solidFill>
              </a:rPr>
              <a:t> slideshows.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I was born on July 25th, 2009. My name is Allax James Howarth and I was born in Oroville, California.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</a:t>
            </a:r>
            <a:r>
              <a:rPr lang="en"/>
              <a:t>I Like RC Cars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I really like to drive RC cars. I have a Traxxas UDR, a Traxxas Slash VXL, and a Horizon Hobbies Axial SCX-24.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Pets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I have 2 cats, a dog, 8 chickens, and 2 goats. My cats names are Snowball and Star, my dog’s name is Jake, and my goats’ names are Stella and Ruby.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My Goals For The School Year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My goals for the school year are to get good grades, have fun while doing it, and to hopefully do some fun projects like this in my classes!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My Goals for High School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My goals for high school are to ace my tests, respect others, and just have a great time doing it.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Places I Have Visited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I have visited Nevada, Oregon, Idaho, and Montana. In terms of towns/cities, I have visited Wise river, Montana, Cambridge, Idaho, Boomtown, Nevada, Reno, Nevada, and Medford, Oregon.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My Favorite Place To Eat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lt1"/>
                </a:solidFill>
                <a:highlight>
                  <a:schemeClr val="dk1"/>
                </a:highlight>
              </a:rPr>
              <a:t>I like to eat at Casa Lupe, La Mexicana, and ABC. They all have great foods that you should try if you haven’t already.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Subjects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My favorite subjects are History and Science. I love learning about the great wars, and </a:t>
            </a: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ancient</a:t>
            </a: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 times in history. And I love learning about the organisms that make up the basic things in our lives.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