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19.jpg"/><Relationship Id="rId7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6.jpg"/><Relationship Id="rId6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r>
              <a:rPr lang="en">
                <a:solidFill>
                  <a:srgbClr val="000000"/>
                </a:solidFill>
              </a:rPr>
              <a:t>Alyssa Barney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My favorite quotes is saying your momma lol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 all done with All About Me slides i hope you like it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My name is Alyssa.    My favorite colors are Red, Black and Blue.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Im 12    My favorite songs are :When Im gone ,2055.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07-20-2009   A movie that i like is F9.   I like basketball.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74" y="2571750"/>
            <a:ext cx="1218925" cy="19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877" y="3032025"/>
            <a:ext cx="972800" cy="14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have a cat, bird and hamsters.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have a mom, dad, two sisters and one brother.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80" y="2849675"/>
            <a:ext cx="1642838" cy="21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1517" y="2969175"/>
            <a:ext cx="1463600" cy="195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2601" y="1017725"/>
            <a:ext cx="3029700" cy="22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725" y="2312870"/>
            <a:ext cx="2046475" cy="272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1467" y="2969175"/>
            <a:ext cx="1308500" cy="17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F9CB9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get good grades this year.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My favorite singers are Eminem and kane brown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Hobbies i have are playing basketball, listening to music and SLEEPING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75" y="2466230"/>
            <a:ext cx="1898300" cy="135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150" y="3110500"/>
            <a:ext cx="1898299" cy="132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078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personality is funny, a little shy, karing, friendly.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My favorite actors is Roman Pearce, Tej Parker.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My favorite actresses is Letty Ortiz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000" y="4146377"/>
            <a:ext cx="54500" cy="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6775" y="3359062"/>
            <a:ext cx="2425025" cy="16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6200" y="1227000"/>
            <a:ext cx="30861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9150" y="2571750"/>
            <a:ext cx="2119724" cy="211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plans for high school is to get good grades and graduate.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My best friends are Jade, Izabella, Jaelyn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929" y="2895700"/>
            <a:ext cx="2508374" cy="1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fun i go to my friends </a:t>
            </a:r>
            <a:r>
              <a:rPr lang="en"/>
              <a:t>house.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 school i like ELA, Math and Science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250" y="1152475"/>
            <a:ext cx="2739050" cy="20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5131" y="2973876"/>
            <a:ext cx="2903949" cy="19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school i do not like PE.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have visited San Francisco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300" y="2400450"/>
            <a:ext cx="3255000" cy="20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8" y="2276527"/>
            <a:ext cx="3798852" cy="25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places to eat is Olive Garden.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My favorite food is Pizza, Sushi and Tamales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73725"/>
            <a:ext cx="2438975" cy="16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682" y="3073725"/>
            <a:ext cx="2982447" cy="19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3126" y="3073725"/>
            <a:ext cx="2434050" cy="162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98" y="953782"/>
            <a:ext cx="2696506" cy="179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