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10.jpg"/><Relationship Id="rId6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24.jpg"/><Relationship Id="rId7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22.png"/><Relationship Id="rId5" Type="http://schemas.openxmlformats.org/officeDocument/2006/relationships/image" Target="../media/image9.jpg"/><Relationship Id="rId6" Type="http://schemas.openxmlformats.org/officeDocument/2006/relationships/image" Target="../media/image8.jpg"/><Relationship Id="rId7" Type="http://schemas.openxmlformats.org/officeDocument/2006/relationships/image" Target="../media/image14.png"/><Relationship Id="rId8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9.jpg"/><Relationship Id="rId6" Type="http://schemas.openxmlformats.org/officeDocument/2006/relationships/image" Target="../media/image16.jpg"/><Relationship Id="rId7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21.jpg"/><Relationship Id="rId6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America Estrada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66"/>
              <a:t>My friends</a:t>
            </a:r>
            <a:endParaRPr sz="2566"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Citlali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Jose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Bella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Slide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I hope you had a great time getting to know me and see if we are similar on things or surprised about things about me and also i actually achieved something on slide 9. 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69575" y="1152475"/>
            <a:ext cx="889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Name : America Estrada            Favorite color : </a:t>
            </a:r>
            <a:r>
              <a:rPr lang="en" sz="2100">
                <a:solidFill>
                  <a:schemeClr val="dk1"/>
                </a:solidFill>
              </a:rPr>
              <a:t>Yellow and Orange 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 Birthplace: Live Oak (born in my house)           Birthday: July 17 2009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 Age: 12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 Write: Right handed 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My Family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I have 5 brothers and 1 sister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I have my mom and dad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I have a big family  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My hobbies</a:t>
            </a:r>
            <a:r>
              <a:rPr lang="en"/>
              <a:t> 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Riding my bike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Coloring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Playing board games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outside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solidFill>
                  <a:schemeClr val="dk1"/>
                </a:solidFill>
              </a:rPr>
              <a:t>  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48392">
            <a:off x="5240637" y="987818"/>
            <a:ext cx="2159948" cy="143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00030">
            <a:off x="7167534" y="88701"/>
            <a:ext cx="1889630" cy="128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23221">
            <a:off x="7289283" y="2440949"/>
            <a:ext cx="1646123" cy="109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0320" y="2767849"/>
            <a:ext cx="2389923" cy="1354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My favorite Foods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Elote (corn)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Macaroni</a:t>
            </a:r>
            <a:r>
              <a:rPr lang="en" sz="2200">
                <a:solidFill>
                  <a:schemeClr val="dk1"/>
                </a:solidFill>
              </a:rPr>
              <a:t> Salad (my moms)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Fish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Tacos </a:t>
            </a:r>
            <a:endParaRPr sz="22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200">
                <a:solidFill>
                  <a:schemeClr val="dk1"/>
                </a:solidFill>
              </a:rPr>
              <a:t>Tamales</a:t>
            </a:r>
            <a:r>
              <a:rPr lang="en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Etc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0758">
            <a:off x="7383795" y="125284"/>
            <a:ext cx="1579086" cy="210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">
            <a:off x="6848850" y="2531603"/>
            <a:ext cx="2215250" cy="15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6856">
            <a:off x="5324269" y="983904"/>
            <a:ext cx="1999314" cy="132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0">
            <a:off x="4568947" y="2406196"/>
            <a:ext cx="2109700" cy="158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4875" y="4049824"/>
            <a:ext cx="1651975" cy="109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My favorite movies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Vivo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Nacho libre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Coraline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Luca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Ratatouille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coco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Etc.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">
            <a:off x="7483361" y="53911"/>
            <a:ext cx="1401554" cy="198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76388">
            <a:off x="4799261" y="-18930"/>
            <a:ext cx="2221677" cy="167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5">
            <a:alphaModFix/>
          </a:blip>
          <a:srcRect b="-4869" l="0" r="0" t="4870"/>
          <a:stretch/>
        </p:blipFill>
        <p:spPr>
          <a:xfrm>
            <a:off x="7105700" y="2177722"/>
            <a:ext cx="1857926" cy="139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8550" y="1553950"/>
            <a:ext cx="1191252" cy="178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78450" y="3709974"/>
            <a:ext cx="1985168" cy="7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55950" y="3402625"/>
            <a:ext cx="1191251" cy="178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Tv shows 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Regular show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Victorious</a:t>
            </a:r>
            <a:r>
              <a:rPr lang="en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TD (Total </a:t>
            </a:r>
            <a:r>
              <a:rPr lang="en" sz="2200">
                <a:solidFill>
                  <a:schemeClr val="dk1"/>
                </a:solidFill>
              </a:rPr>
              <a:t>Drama</a:t>
            </a:r>
            <a:r>
              <a:rPr lang="en" sz="2200">
                <a:solidFill>
                  <a:schemeClr val="dk1"/>
                </a:solidFill>
              </a:rPr>
              <a:t>)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Jesse 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Kickin It 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Etc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13244"/>
            <a:ext cx="4080877" cy="63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2201" y="1152475"/>
            <a:ext cx="1820100" cy="203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1481" y="1254775"/>
            <a:ext cx="1386970" cy="203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3563" y="3140347"/>
            <a:ext cx="1257375" cy="191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1475" y="3396725"/>
            <a:ext cx="1386975" cy="159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cartoon, movie, characters  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Snoopy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Tom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Jerry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Mordecai</a:t>
            </a:r>
            <a:r>
              <a:rPr lang="en" sz="2200">
                <a:solidFill>
                  <a:schemeClr val="dk1"/>
                </a:solidFill>
              </a:rPr>
              <a:t> 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Rigby 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1275" y="262073"/>
            <a:ext cx="2010800" cy="127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7425" y="1673475"/>
            <a:ext cx="1635525" cy="155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9099" y="1644800"/>
            <a:ext cx="1243925" cy="161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1274" y="3425225"/>
            <a:ext cx="1559873" cy="133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goals for this year and next year  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To get out of ELD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Have a better school year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 Not to wear masks no more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Got to mexico 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