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roxima Nova"/>
      <p:regular r:id="rId18"/>
      <p:bold r:id="rId19"/>
      <p:italic r:id="rId20"/>
      <p:boldItalic r:id="rId21"/>
    </p:embeddedFont>
    <p:embeddedFont>
      <p:font typeface="Playfair Display"/>
      <p:regular r:id="rId22"/>
      <p:bold r:id="rId23"/>
      <p:italic r:id="rId24"/>
      <p:boldItalic r:id="rId25"/>
    </p:embeddedFont>
    <p:embeddedFont>
      <p:font typeface="Nunito"/>
      <p:regular r:id="rId26"/>
      <p:bold r:id="rId27"/>
      <p:italic r:id="rId28"/>
      <p:boldItalic r:id="rId29"/>
    </p:embeddedFont>
    <p:embeddedFont>
      <p:font typeface="Montserrat"/>
      <p:regular r:id="rId30"/>
      <p:bold r:id="rId31"/>
      <p:italic r:id="rId32"/>
      <p:boldItalic r:id="rId33"/>
    </p:embeddedFont>
    <p:embeddedFont>
      <p:font typeface="Covered By Your Grace"/>
      <p:regular r:id="rId34"/>
    </p:embeddedFont>
    <p:embeddedFont>
      <p:font typeface="Annie Use Your Telescope"/>
      <p:regular r:id="rId35"/>
    </p:embeddedFont>
    <p:embeddedFont>
      <p:font typeface="Comfortaa"/>
      <p:regular r:id="rId36"/>
      <p:bold r:id="rId37"/>
    </p:embeddedFont>
    <p:embeddedFont>
      <p:font typeface="Alegreya"/>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legreya-italic.fntdata"/><Relationship Id="rId20" Type="http://schemas.openxmlformats.org/officeDocument/2006/relationships/font" Target="fonts/ProximaNova-italic.fntdata"/><Relationship Id="rId41" Type="http://schemas.openxmlformats.org/officeDocument/2006/relationships/font" Target="fonts/Alegreya-boldItalic.fntdata"/><Relationship Id="rId22" Type="http://schemas.openxmlformats.org/officeDocument/2006/relationships/font" Target="fonts/PlayfairDisplay-regular.fntdata"/><Relationship Id="rId21" Type="http://schemas.openxmlformats.org/officeDocument/2006/relationships/font" Target="fonts/ProximaNova-boldItalic.fntdata"/><Relationship Id="rId24" Type="http://schemas.openxmlformats.org/officeDocument/2006/relationships/font" Target="fonts/PlayfairDisplay-italic.fntdata"/><Relationship Id="rId23" Type="http://schemas.openxmlformats.org/officeDocument/2006/relationships/font" Target="fonts/PlayfairDisplay-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regular.fntdata"/><Relationship Id="rId25" Type="http://schemas.openxmlformats.org/officeDocument/2006/relationships/font" Target="fonts/PlayfairDisplay-boldItalic.fntdata"/><Relationship Id="rId28" Type="http://schemas.openxmlformats.org/officeDocument/2006/relationships/font" Target="fonts/Nunito-italic.fntdata"/><Relationship Id="rId27" Type="http://schemas.openxmlformats.org/officeDocument/2006/relationships/font" Target="fonts/Nuni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6.xml"/><Relationship Id="rId33" Type="http://schemas.openxmlformats.org/officeDocument/2006/relationships/font" Target="fonts/Montserrat-boldItalic.fntdata"/><Relationship Id="rId10" Type="http://schemas.openxmlformats.org/officeDocument/2006/relationships/slide" Target="slides/slide5.xml"/><Relationship Id="rId32" Type="http://schemas.openxmlformats.org/officeDocument/2006/relationships/font" Target="fonts/Montserrat-italic.fntdata"/><Relationship Id="rId13" Type="http://schemas.openxmlformats.org/officeDocument/2006/relationships/slide" Target="slides/slide8.xml"/><Relationship Id="rId35" Type="http://schemas.openxmlformats.org/officeDocument/2006/relationships/font" Target="fonts/AnnieUseYourTelescope-regular.fntdata"/><Relationship Id="rId12" Type="http://schemas.openxmlformats.org/officeDocument/2006/relationships/slide" Target="slides/slide7.xml"/><Relationship Id="rId34" Type="http://schemas.openxmlformats.org/officeDocument/2006/relationships/font" Target="fonts/CoveredByYourGrace-regular.fntdata"/><Relationship Id="rId15" Type="http://schemas.openxmlformats.org/officeDocument/2006/relationships/slide" Target="slides/slide10.xml"/><Relationship Id="rId37" Type="http://schemas.openxmlformats.org/officeDocument/2006/relationships/font" Target="fonts/Comfortaa-bold.fntdata"/><Relationship Id="rId14" Type="http://schemas.openxmlformats.org/officeDocument/2006/relationships/slide" Target="slides/slide9.xml"/><Relationship Id="rId36" Type="http://schemas.openxmlformats.org/officeDocument/2006/relationships/font" Target="fonts/Comfortaa-regular.fntdata"/><Relationship Id="rId17" Type="http://schemas.openxmlformats.org/officeDocument/2006/relationships/slide" Target="slides/slide12.xml"/><Relationship Id="rId39" Type="http://schemas.openxmlformats.org/officeDocument/2006/relationships/font" Target="fonts/Alegreya-bold.fntdata"/><Relationship Id="rId16" Type="http://schemas.openxmlformats.org/officeDocument/2006/relationships/slide" Target="slides/slide11.xml"/><Relationship Id="rId38" Type="http://schemas.openxmlformats.org/officeDocument/2006/relationships/font" Target="fonts/Alegreya-regular.fntdata"/><Relationship Id="rId19" Type="http://schemas.openxmlformats.org/officeDocument/2006/relationships/font" Target="fonts/ProximaNova-bold.fntdata"/><Relationship Id="rId18" Type="http://schemas.openxmlformats.org/officeDocument/2006/relationships/font" Target="fonts/ProximaNov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e81a1fb232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e81a1fb232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e81a1fb2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e81a1fb2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e81a1fb232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e81a1fb232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00f5c5bb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900f5c5bb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900f5c5bb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900f5c5bb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00f5c5bb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00f5c5bb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00f5c5bb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00f5c5bb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00f5c5bb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900f5c5bb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900f5c5bb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900f5c5bb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900f5c5bb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900f5c5bb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900f5c5bb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900f5c5bb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66666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8.jpg"/><Relationship Id="rId4" Type="http://schemas.openxmlformats.org/officeDocument/2006/relationships/image" Target="../media/image21.jpg"/><Relationship Id="rId9" Type="http://schemas.openxmlformats.org/officeDocument/2006/relationships/image" Target="../media/image35.jpg"/><Relationship Id="rId5" Type="http://schemas.openxmlformats.org/officeDocument/2006/relationships/image" Target="../media/image17.jpg"/><Relationship Id="rId6" Type="http://schemas.openxmlformats.org/officeDocument/2006/relationships/image" Target="../media/image36.jpg"/><Relationship Id="rId7" Type="http://schemas.openxmlformats.org/officeDocument/2006/relationships/image" Target="../media/image31.jpg"/><Relationship Id="rId8" Type="http://schemas.openxmlformats.org/officeDocument/2006/relationships/image" Target="../media/image3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3.jpg"/><Relationship Id="rId4" Type="http://schemas.openxmlformats.org/officeDocument/2006/relationships/image" Target="../media/image37.jpg"/><Relationship Id="rId5" Type="http://schemas.openxmlformats.org/officeDocument/2006/relationships/image" Target="../media/image39.jpg"/><Relationship Id="rId6" Type="http://schemas.openxmlformats.org/officeDocument/2006/relationships/image" Target="../media/image38.png"/><Relationship Id="rId7" Type="http://schemas.openxmlformats.org/officeDocument/2006/relationships/image" Target="../media/image3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5.jpg"/><Relationship Id="rId5"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9.jpg"/><Relationship Id="rId5"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9.jpg"/><Relationship Id="rId6"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24.jpg"/><Relationship Id="rId5"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8.jpg"/><Relationship Id="rId5" Type="http://schemas.openxmlformats.org/officeDocument/2006/relationships/image" Target="../media/image2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7.jpg"/><Relationship Id="rId4" Type="http://schemas.openxmlformats.org/officeDocument/2006/relationships/image" Target="../media/image29.jpg"/><Relationship Id="rId5"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jpg"/><Relationship Id="rId4" Type="http://schemas.openxmlformats.org/officeDocument/2006/relationships/image" Target="../media/image25.jpg"/><Relationship Id="rId5"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2453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a:t>
            </a:r>
            <a:endParaRPr/>
          </a:p>
        </p:txBody>
      </p:sp>
      <p:sp>
        <p:nvSpPr>
          <p:cNvPr id="55" name="Google Shape;55;p13"/>
          <p:cNvSpPr txBox="1"/>
          <p:nvPr/>
        </p:nvSpPr>
        <p:spPr>
          <a:xfrm>
            <a:off x="2542075" y="3173825"/>
            <a:ext cx="40536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p>
        </p:txBody>
      </p:sp>
      <p:sp>
        <p:nvSpPr>
          <p:cNvPr id="56" name="Google Shape;56;p13"/>
          <p:cNvSpPr/>
          <p:nvPr/>
        </p:nvSpPr>
        <p:spPr>
          <a:xfrm>
            <a:off x="2615975" y="3323675"/>
            <a:ext cx="4044000" cy="79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flipH="1">
            <a:off x="442300" y="1086825"/>
            <a:ext cx="1402800" cy="17187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nvSpPr>
        <p:spPr>
          <a:xfrm>
            <a:off x="290650" y="874063"/>
            <a:ext cx="170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CCCCCCCCCCC</a:t>
            </a:r>
            <a:endParaRPr/>
          </a:p>
        </p:txBody>
      </p:sp>
      <p:sp>
        <p:nvSpPr>
          <p:cNvPr id="59" name="Google Shape;59;p13"/>
          <p:cNvSpPr/>
          <p:nvPr/>
        </p:nvSpPr>
        <p:spPr>
          <a:xfrm>
            <a:off x="505450" y="1206900"/>
            <a:ext cx="1276400" cy="1364850"/>
          </a:xfrm>
          <a:prstGeom prst="flowChartProcess">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txBox="1"/>
          <p:nvPr/>
        </p:nvSpPr>
        <p:spPr>
          <a:xfrm>
            <a:off x="593975" y="1301675"/>
            <a:ext cx="118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Annie Use Your Telescope"/>
                <a:ea typeface="Annie Use Your Telescope"/>
                <a:cs typeface="Annie Use Your Telescope"/>
                <a:sym typeface="Annie Use Your Telescope"/>
              </a:rPr>
              <a:t>Science Notes </a:t>
            </a:r>
            <a:endParaRPr>
              <a:latin typeface="Annie Use Your Telescope"/>
              <a:ea typeface="Annie Use Your Telescope"/>
              <a:cs typeface="Annie Use Your Telescope"/>
              <a:sym typeface="Annie Use Your Telescope"/>
            </a:endParaRPr>
          </a:p>
        </p:txBody>
      </p:sp>
      <p:sp>
        <p:nvSpPr>
          <p:cNvPr id="61" name="Google Shape;61;p13"/>
          <p:cNvSpPr txBox="1"/>
          <p:nvPr/>
        </p:nvSpPr>
        <p:spPr>
          <a:xfrm>
            <a:off x="2742350" y="3424775"/>
            <a:ext cx="367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Anna C Martinez Pureco</a:t>
            </a:r>
            <a:endParaRPr>
              <a:latin typeface="Playfair Display"/>
              <a:ea typeface="Playfair Display"/>
              <a:cs typeface="Playfair Display"/>
              <a:sym typeface="Playfair Display"/>
            </a:endParaRPr>
          </a:p>
        </p:txBody>
      </p:sp>
      <p:sp>
        <p:nvSpPr>
          <p:cNvPr id="62" name="Google Shape;62;p13"/>
          <p:cNvSpPr/>
          <p:nvPr/>
        </p:nvSpPr>
        <p:spPr>
          <a:xfrm>
            <a:off x="6230325" y="379125"/>
            <a:ext cx="2679300" cy="136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6595675" y="891075"/>
            <a:ext cx="568800" cy="341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7886950" y="891075"/>
            <a:ext cx="568800" cy="341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 name="Google Shape;65;p13"/>
          <p:cNvCxnSpPr/>
          <p:nvPr/>
        </p:nvCxnSpPr>
        <p:spPr>
          <a:xfrm flipH="1" rot="10800000">
            <a:off x="6230325" y="657275"/>
            <a:ext cx="2754900" cy="37800"/>
          </a:xfrm>
          <a:prstGeom prst="straightConnector1">
            <a:avLst/>
          </a:prstGeom>
          <a:noFill/>
          <a:ln cap="flat" cmpd="sng" w="9525">
            <a:solidFill>
              <a:schemeClr val="dk2"/>
            </a:solidFill>
            <a:prstDash val="solid"/>
            <a:round/>
            <a:headEnd len="med" w="med" type="none"/>
            <a:tailEnd len="med" w="med" type="none"/>
          </a:ln>
        </p:spPr>
      </p:cxnSp>
      <p:cxnSp>
        <p:nvCxnSpPr>
          <p:cNvPr id="66" name="Google Shape;66;p13"/>
          <p:cNvCxnSpPr/>
          <p:nvPr/>
        </p:nvCxnSpPr>
        <p:spPr>
          <a:xfrm flipH="1" rot="10800000">
            <a:off x="6230325" y="1478700"/>
            <a:ext cx="2729700" cy="37800"/>
          </a:xfrm>
          <a:prstGeom prst="straightConnector1">
            <a:avLst/>
          </a:prstGeom>
          <a:noFill/>
          <a:ln cap="flat" cmpd="sng" w="9525">
            <a:solidFill>
              <a:schemeClr val="dk2"/>
            </a:solidFill>
            <a:prstDash val="solid"/>
            <a:round/>
            <a:headEnd len="med" w="med" type="none"/>
            <a:tailEnd len="med" w="med" type="none"/>
          </a:ln>
        </p:spPr>
      </p:cxnSp>
      <p:sp>
        <p:nvSpPr>
          <p:cNvPr id="67" name="Google Shape;67;p13"/>
          <p:cNvSpPr/>
          <p:nvPr/>
        </p:nvSpPr>
        <p:spPr>
          <a:xfrm>
            <a:off x="6230450" y="379125"/>
            <a:ext cx="2679300" cy="278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6230450" y="1435050"/>
            <a:ext cx="2679300" cy="278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7241313" y="894500"/>
            <a:ext cx="568800" cy="341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2628625" y="1048925"/>
            <a:ext cx="1655400" cy="1642800"/>
          </a:xfrm>
          <a:prstGeom prst="vertic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txBox="1"/>
          <p:nvPr/>
        </p:nvSpPr>
        <p:spPr>
          <a:xfrm>
            <a:off x="2931925" y="1352225"/>
            <a:ext cx="1086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All </a:t>
            </a:r>
            <a:r>
              <a:rPr lang="en">
                <a:latin typeface="Proxima Nova"/>
                <a:ea typeface="Proxima Nova"/>
                <a:cs typeface="Proxima Nova"/>
                <a:sym typeface="Proxima Nova"/>
              </a:rPr>
              <a:t>about </a:t>
            </a:r>
            <a:r>
              <a:rPr lang="en">
                <a:latin typeface="Annie Use Your Telescope"/>
                <a:ea typeface="Annie Use Your Telescope"/>
                <a:cs typeface="Annie Use Your Telescope"/>
                <a:sym typeface="Annie Use Your Telescope"/>
              </a:rPr>
              <a:t>Me! </a:t>
            </a:r>
            <a:endParaRPr>
              <a:latin typeface="Annie Use Your Telescope"/>
              <a:ea typeface="Annie Use Your Telescope"/>
              <a:cs typeface="Annie Use Your Telescope"/>
              <a:sym typeface="Annie Use Your Telescope"/>
            </a:endParaRPr>
          </a:p>
        </p:txBody>
      </p:sp>
      <p:pic>
        <p:nvPicPr>
          <p:cNvPr id="72" name="Google Shape;72;p13"/>
          <p:cNvPicPr preferRelativeResize="0"/>
          <p:nvPr/>
        </p:nvPicPr>
        <p:blipFill>
          <a:blip r:embed="rId4">
            <a:alphaModFix/>
          </a:blip>
          <a:stretch>
            <a:fillRect/>
          </a:stretch>
        </p:blipFill>
        <p:spPr>
          <a:xfrm>
            <a:off x="7039775" y="2103825"/>
            <a:ext cx="1641500" cy="1641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211" name="Shape 211"/>
        <p:cNvGrpSpPr/>
        <p:nvPr/>
      </p:nvGrpSpPr>
      <p:grpSpPr>
        <a:xfrm>
          <a:off x="0" y="0"/>
          <a:ext cx="0" cy="0"/>
          <a:chOff x="0" y="0"/>
          <a:chExt cx="0" cy="0"/>
        </a:xfrm>
      </p:grpSpPr>
      <p:sp>
        <p:nvSpPr>
          <p:cNvPr id="212" name="Google Shape;212;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urier New"/>
                <a:ea typeface="Courier New"/>
                <a:cs typeface="Courier New"/>
                <a:sym typeface="Courier New"/>
              </a:rPr>
              <a:t>Music taste</a:t>
            </a:r>
            <a:r>
              <a:rPr lang="en"/>
              <a:t> </a:t>
            </a:r>
            <a:endParaRPr/>
          </a:p>
        </p:txBody>
      </p:sp>
      <p:sp>
        <p:nvSpPr>
          <p:cNvPr id="213" name="Google Shape;213;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14" name="Google Shape;214;p22"/>
          <p:cNvSpPr/>
          <p:nvPr/>
        </p:nvSpPr>
        <p:spPr>
          <a:xfrm>
            <a:off x="315950" y="3753375"/>
            <a:ext cx="2234700" cy="1200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5" name="Google Shape;215;p22"/>
          <p:cNvPicPr preferRelativeResize="0"/>
          <p:nvPr/>
        </p:nvPicPr>
        <p:blipFill>
          <a:blip r:embed="rId3">
            <a:alphaModFix/>
          </a:blip>
          <a:stretch>
            <a:fillRect/>
          </a:stretch>
        </p:blipFill>
        <p:spPr>
          <a:xfrm>
            <a:off x="452150" y="3887097"/>
            <a:ext cx="2234825" cy="1117400"/>
          </a:xfrm>
          <a:prstGeom prst="rect">
            <a:avLst/>
          </a:prstGeom>
          <a:noFill/>
          <a:ln>
            <a:noFill/>
          </a:ln>
        </p:spPr>
      </p:pic>
      <p:cxnSp>
        <p:nvCxnSpPr>
          <p:cNvPr id="216" name="Google Shape;216;p22"/>
          <p:cNvCxnSpPr/>
          <p:nvPr/>
        </p:nvCxnSpPr>
        <p:spPr>
          <a:xfrm>
            <a:off x="341225" y="3740725"/>
            <a:ext cx="164400" cy="227400"/>
          </a:xfrm>
          <a:prstGeom prst="straightConnector1">
            <a:avLst/>
          </a:prstGeom>
          <a:noFill/>
          <a:ln cap="flat" cmpd="sng" w="9525">
            <a:solidFill>
              <a:schemeClr val="dk2"/>
            </a:solidFill>
            <a:prstDash val="solid"/>
            <a:round/>
            <a:headEnd len="med" w="med" type="none"/>
            <a:tailEnd len="med" w="med" type="none"/>
          </a:ln>
        </p:spPr>
      </p:cxnSp>
      <p:cxnSp>
        <p:nvCxnSpPr>
          <p:cNvPr id="217" name="Google Shape;217;p22"/>
          <p:cNvCxnSpPr/>
          <p:nvPr/>
        </p:nvCxnSpPr>
        <p:spPr>
          <a:xfrm>
            <a:off x="2578075" y="3778650"/>
            <a:ext cx="126300" cy="177000"/>
          </a:xfrm>
          <a:prstGeom prst="straightConnector1">
            <a:avLst/>
          </a:prstGeom>
          <a:noFill/>
          <a:ln cap="flat" cmpd="sng" w="9525">
            <a:solidFill>
              <a:schemeClr val="dk2"/>
            </a:solidFill>
            <a:prstDash val="solid"/>
            <a:round/>
            <a:headEnd len="med" w="med" type="none"/>
            <a:tailEnd len="med" w="med" type="none"/>
          </a:ln>
        </p:spPr>
      </p:cxnSp>
      <p:sp>
        <p:nvSpPr>
          <p:cNvPr id="218" name="Google Shape;218;p22"/>
          <p:cNvSpPr/>
          <p:nvPr/>
        </p:nvSpPr>
        <p:spPr>
          <a:xfrm>
            <a:off x="6963350" y="80525"/>
            <a:ext cx="1832400" cy="130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9" name="Google Shape;219;p22"/>
          <p:cNvPicPr preferRelativeResize="0"/>
          <p:nvPr/>
        </p:nvPicPr>
        <p:blipFill>
          <a:blip r:embed="rId4">
            <a:alphaModFix/>
          </a:blip>
          <a:stretch>
            <a:fillRect/>
          </a:stretch>
        </p:blipFill>
        <p:spPr>
          <a:xfrm>
            <a:off x="6438725" y="274925"/>
            <a:ext cx="1763075" cy="1469225"/>
          </a:xfrm>
          <a:prstGeom prst="rect">
            <a:avLst/>
          </a:prstGeom>
          <a:noFill/>
          <a:ln>
            <a:noFill/>
          </a:ln>
        </p:spPr>
      </p:pic>
      <p:cxnSp>
        <p:nvCxnSpPr>
          <p:cNvPr id="220" name="Google Shape;220;p22"/>
          <p:cNvCxnSpPr/>
          <p:nvPr/>
        </p:nvCxnSpPr>
        <p:spPr>
          <a:xfrm flipH="1" rot="10800000">
            <a:off x="8125975" y="120750"/>
            <a:ext cx="663600" cy="233100"/>
          </a:xfrm>
          <a:prstGeom prst="straightConnector1">
            <a:avLst/>
          </a:prstGeom>
          <a:noFill/>
          <a:ln cap="flat" cmpd="sng" w="9525">
            <a:solidFill>
              <a:schemeClr val="dk2"/>
            </a:solidFill>
            <a:prstDash val="solid"/>
            <a:round/>
            <a:headEnd len="med" w="med" type="none"/>
            <a:tailEnd len="med" w="med" type="none"/>
          </a:ln>
        </p:spPr>
      </p:cxnSp>
      <p:cxnSp>
        <p:nvCxnSpPr>
          <p:cNvPr id="221" name="Google Shape;221;p22"/>
          <p:cNvCxnSpPr/>
          <p:nvPr/>
        </p:nvCxnSpPr>
        <p:spPr>
          <a:xfrm flipH="1" rot="10800000">
            <a:off x="8205025" y="1339550"/>
            <a:ext cx="578100" cy="364200"/>
          </a:xfrm>
          <a:prstGeom prst="straightConnector1">
            <a:avLst/>
          </a:prstGeom>
          <a:noFill/>
          <a:ln cap="flat" cmpd="sng" w="9525">
            <a:solidFill>
              <a:schemeClr val="dk2"/>
            </a:solidFill>
            <a:prstDash val="solid"/>
            <a:round/>
            <a:headEnd len="med" w="med" type="none"/>
            <a:tailEnd len="med" w="med" type="none"/>
          </a:ln>
        </p:spPr>
      </p:cxnSp>
      <p:cxnSp>
        <p:nvCxnSpPr>
          <p:cNvPr id="222" name="Google Shape;222;p22"/>
          <p:cNvCxnSpPr/>
          <p:nvPr/>
        </p:nvCxnSpPr>
        <p:spPr>
          <a:xfrm flipH="1" rot="10800000">
            <a:off x="6379150" y="120675"/>
            <a:ext cx="581400" cy="265500"/>
          </a:xfrm>
          <a:prstGeom prst="straightConnector1">
            <a:avLst/>
          </a:prstGeom>
          <a:noFill/>
          <a:ln cap="flat" cmpd="sng" w="9525">
            <a:solidFill>
              <a:schemeClr val="dk2"/>
            </a:solidFill>
            <a:prstDash val="solid"/>
            <a:round/>
            <a:headEnd len="med" w="med" type="none"/>
            <a:tailEnd len="med" w="med" type="none"/>
          </a:ln>
        </p:spPr>
      </p:cxnSp>
      <p:pic>
        <p:nvPicPr>
          <p:cNvPr id="223" name="Google Shape;223;p22"/>
          <p:cNvPicPr preferRelativeResize="0"/>
          <p:nvPr/>
        </p:nvPicPr>
        <p:blipFill>
          <a:blip r:embed="rId5">
            <a:alphaModFix/>
          </a:blip>
          <a:stretch>
            <a:fillRect/>
          </a:stretch>
        </p:blipFill>
        <p:spPr>
          <a:xfrm>
            <a:off x="6306150" y="3328100"/>
            <a:ext cx="2724150" cy="1676400"/>
          </a:xfrm>
          <a:prstGeom prst="rect">
            <a:avLst/>
          </a:prstGeom>
          <a:noFill/>
          <a:ln>
            <a:noFill/>
          </a:ln>
        </p:spPr>
      </p:pic>
      <p:cxnSp>
        <p:nvCxnSpPr>
          <p:cNvPr id="224" name="Google Shape;224;p22"/>
          <p:cNvCxnSpPr/>
          <p:nvPr/>
        </p:nvCxnSpPr>
        <p:spPr>
          <a:xfrm flipH="1" rot="10800000">
            <a:off x="5320425" y="3045550"/>
            <a:ext cx="631800" cy="265500"/>
          </a:xfrm>
          <a:prstGeom prst="straightConnector1">
            <a:avLst/>
          </a:prstGeom>
          <a:noFill/>
          <a:ln cap="flat" cmpd="sng" w="9525">
            <a:solidFill>
              <a:schemeClr val="dk2"/>
            </a:solidFill>
            <a:prstDash val="solid"/>
            <a:round/>
            <a:headEnd len="med" w="med" type="none"/>
            <a:tailEnd len="med" w="med" type="none"/>
          </a:ln>
        </p:spPr>
      </p:cxnSp>
      <p:sp>
        <p:nvSpPr>
          <p:cNvPr id="225" name="Google Shape;225;p22"/>
          <p:cNvSpPr txBox="1"/>
          <p:nvPr/>
        </p:nvSpPr>
        <p:spPr>
          <a:xfrm>
            <a:off x="252775" y="3311050"/>
            <a:ext cx="153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August D</a:t>
            </a:r>
            <a:endParaRPr>
              <a:latin typeface="Playfair Display"/>
              <a:ea typeface="Playfair Display"/>
              <a:cs typeface="Playfair Display"/>
              <a:sym typeface="Playfair Display"/>
            </a:endParaRPr>
          </a:p>
        </p:txBody>
      </p:sp>
      <p:sp>
        <p:nvSpPr>
          <p:cNvPr id="226" name="Google Shape;226;p22"/>
          <p:cNvSpPr txBox="1"/>
          <p:nvPr/>
        </p:nvSpPr>
        <p:spPr>
          <a:xfrm>
            <a:off x="2747338" y="3242750"/>
            <a:ext cx="16428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roxima Nova"/>
                <a:ea typeface="Proxima Nova"/>
                <a:cs typeface="Proxima Nova"/>
                <a:sym typeface="Proxima Nova"/>
              </a:rPr>
              <a:t>August D is one of my most streamed and favorite artist that I listen to. His real name is MIn yoongi, and is a South Korean rapper. August D is also apart of BTS, just more known as Suga. </a:t>
            </a:r>
            <a:endParaRPr sz="1200">
              <a:latin typeface="Proxima Nova"/>
              <a:ea typeface="Proxima Nova"/>
              <a:cs typeface="Proxima Nova"/>
              <a:sym typeface="Proxima Nova"/>
            </a:endParaRPr>
          </a:p>
        </p:txBody>
      </p:sp>
      <p:pic>
        <p:nvPicPr>
          <p:cNvPr id="227" name="Google Shape;227;p22"/>
          <p:cNvPicPr preferRelativeResize="0"/>
          <p:nvPr/>
        </p:nvPicPr>
        <p:blipFill>
          <a:blip r:embed="rId6">
            <a:alphaModFix/>
          </a:blip>
          <a:stretch>
            <a:fillRect/>
          </a:stretch>
        </p:blipFill>
        <p:spPr>
          <a:xfrm>
            <a:off x="1276375" y="2308450"/>
            <a:ext cx="1301700" cy="1301700"/>
          </a:xfrm>
          <a:prstGeom prst="rect">
            <a:avLst/>
          </a:prstGeom>
          <a:noFill/>
          <a:ln>
            <a:noFill/>
          </a:ln>
        </p:spPr>
      </p:pic>
      <p:pic>
        <p:nvPicPr>
          <p:cNvPr id="228" name="Google Shape;228;p22"/>
          <p:cNvPicPr preferRelativeResize="0"/>
          <p:nvPr/>
        </p:nvPicPr>
        <p:blipFill>
          <a:blip r:embed="rId7">
            <a:alphaModFix/>
          </a:blip>
          <a:stretch>
            <a:fillRect/>
          </a:stretch>
        </p:blipFill>
        <p:spPr>
          <a:xfrm>
            <a:off x="3305699" y="88574"/>
            <a:ext cx="1301700" cy="1301700"/>
          </a:xfrm>
          <a:prstGeom prst="rect">
            <a:avLst/>
          </a:prstGeom>
          <a:noFill/>
          <a:ln>
            <a:noFill/>
          </a:ln>
        </p:spPr>
      </p:pic>
      <p:pic>
        <p:nvPicPr>
          <p:cNvPr id="229" name="Google Shape;229;p22"/>
          <p:cNvPicPr preferRelativeResize="0"/>
          <p:nvPr/>
        </p:nvPicPr>
        <p:blipFill>
          <a:blip r:embed="rId8">
            <a:alphaModFix/>
          </a:blip>
          <a:stretch>
            <a:fillRect/>
          </a:stretch>
        </p:blipFill>
        <p:spPr>
          <a:xfrm>
            <a:off x="4578647" y="3396797"/>
            <a:ext cx="1539000" cy="1539000"/>
          </a:xfrm>
          <a:prstGeom prst="rect">
            <a:avLst/>
          </a:prstGeom>
          <a:noFill/>
          <a:ln>
            <a:noFill/>
          </a:ln>
        </p:spPr>
      </p:pic>
      <p:sp>
        <p:nvSpPr>
          <p:cNvPr id="230" name="Google Shape;230;p22"/>
          <p:cNvSpPr/>
          <p:nvPr/>
        </p:nvSpPr>
        <p:spPr>
          <a:xfrm>
            <a:off x="5126825" y="-32925"/>
            <a:ext cx="732900" cy="572700"/>
          </a:xfrm>
          <a:prstGeom prst="notchedRightArrow">
            <a:avLst>
              <a:gd fmla="val 50000" name="adj1"/>
              <a:gd fmla="val 50000" name="adj2"/>
            </a:avLst>
          </a:prstGeom>
          <a:solidFill>
            <a:srgbClr val="681F7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
          <p:cNvSpPr/>
          <p:nvPr/>
        </p:nvSpPr>
        <p:spPr>
          <a:xfrm>
            <a:off x="530775" y="2565425"/>
            <a:ext cx="578100" cy="677400"/>
          </a:xfrm>
          <a:prstGeom prst="downArrow">
            <a:avLst>
              <a:gd fmla="val 50000" name="adj1"/>
              <a:gd fmla="val 50000" name="adj2"/>
            </a:avLst>
          </a:prstGeom>
          <a:solidFill>
            <a:srgbClr val="7A707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2"/>
          <p:cNvSpPr/>
          <p:nvPr/>
        </p:nvSpPr>
        <p:spPr>
          <a:xfrm>
            <a:off x="1162650" y="2203450"/>
            <a:ext cx="391800" cy="364200"/>
          </a:xfrm>
          <a:prstGeom prst="smileyFace">
            <a:avLst>
              <a:gd fmla="val 4653"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2"/>
          <p:cNvSpPr/>
          <p:nvPr/>
        </p:nvSpPr>
        <p:spPr>
          <a:xfrm>
            <a:off x="6205050" y="176925"/>
            <a:ext cx="391800" cy="455100"/>
          </a:xfrm>
          <a:prstGeom prst="star4">
            <a:avLst>
              <a:gd fmla="val 12500" name="adj"/>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2"/>
          <p:cNvSpPr txBox="1"/>
          <p:nvPr/>
        </p:nvSpPr>
        <p:spPr>
          <a:xfrm>
            <a:off x="5105575" y="1011000"/>
            <a:ext cx="108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5" name="Google Shape;235;p22"/>
          <p:cNvSpPr txBox="1"/>
          <p:nvPr/>
        </p:nvSpPr>
        <p:spPr>
          <a:xfrm>
            <a:off x="4607400" y="445025"/>
            <a:ext cx="16428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Ariel Camacho is one of my favorite artists to listen too, He was the lead singer of his group ‘Ariel Camacho y los plebes del rancho’, and played the he requinto. His nicknames and “El Rey de Corazones” and “El Rey del Requinto”. </a:t>
            </a:r>
            <a:endParaRPr sz="1000"/>
          </a:p>
        </p:txBody>
      </p:sp>
      <p:sp>
        <p:nvSpPr>
          <p:cNvPr id="236" name="Google Shape;236;p22"/>
          <p:cNvSpPr txBox="1"/>
          <p:nvPr/>
        </p:nvSpPr>
        <p:spPr>
          <a:xfrm>
            <a:off x="5370975" y="2350600"/>
            <a:ext cx="3247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Last but not least is the K-pop group, BTS. They are my top favorite artists. My favorite album from BTS is “Skool Luv Affair.”  </a:t>
            </a:r>
            <a:endParaRPr>
              <a:latin typeface="Proxima Nova"/>
              <a:ea typeface="Proxima Nova"/>
              <a:cs typeface="Proxima Nova"/>
              <a:sym typeface="Proxima Nova"/>
            </a:endParaRPr>
          </a:p>
        </p:txBody>
      </p:sp>
      <p:pic>
        <p:nvPicPr>
          <p:cNvPr id="237" name="Google Shape;237;p22"/>
          <p:cNvPicPr preferRelativeResize="0"/>
          <p:nvPr/>
        </p:nvPicPr>
        <p:blipFill>
          <a:blip r:embed="rId9">
            <a:alphaModFix/>
          </a:blip>
          <a:stretch>
            <a:fillRect/>
          </a:stretch>
        </p:blipFill>
        <p:spPr>
          <a:xfrm>
            <a:off x="113775" y="1036425"/>
            <a:ext cx="1301702" cy="11288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241" name="Shape 241"/>
        <p:cNvGrpSpPr/>
        <p:nvPr/>
      </p:nvGrpSpPr>
      <p:grpSpPr>
        <a:xfrm>
          <a:off x="0" y="0"/>
          <a:ext cx="0" cy="0"/>
          <a:chOff x="0" y="0"/>
          <a:chExt cx="0" cy="0"/>
        </a:xfrm>
      </p:grpSpPr>
      <p:sp>
        <p:nvSpPr>
          <p:cNvPr id="242" name="Google Shape;24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Basic Information</a:t>
            </a:r>
            <a:endParaRPr>
              <a:latin typeface="Nunito"/>
              <a:ea typeface="Nunito"/>
              <a:cs typeface="Nunito"/>
              <a:sym typeface="Nunito"/>
            </a:endParaRPr>
          </a:p>
        </p:txBody>
      </p:sp>
      <p:sp>
        <p:nvSpPr>
          <p:cNvPr id="243" name="Google Shape;243;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44" name="Google Shape;244;p23"/>
          <p:cNvSpPr/>
          <p:nvPr/>
        </p:nvSpPr>
        <p:spPr>
          <a:xfrm>
            <a:off x="429675" y="1225850"/>
            <a:ext cx="2767500" cy="572700"/>
          </a:xfrm>
          <a:prstGeom prst="roundRect">
            <a:avLst>
              <a:gd fmla="val 16667" name="adj"/>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a:off x="5573175" y="328575"/>
            <a:ext cx="2843400" cy="1630200"/>
          </a:xfrm>
          <a:prstGeom prst="roundRect">
            <a:avLst>
              <a:gd fmla="val 16667" name="adj"/>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p:nvPr/>
        </p:nvSpPr>
        <p:spPr>
          <a:xfrm>
            <a:off x="1225850" y="2262125"/>
            <a:ext cx="2350500" cy="1238400"/>
          </a:xfrm>
          <a:prstGeom prst="roundRect">
            <a:avLst>
              <a:gd fmla="val 16667" name="adj"/>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
          <p:cNvSpPr/>
          <p:nvPr/>
        </p:nvSpPr>
        <p:spPr>
          <a:xfrm>
            <a:off x="6376500" y="3146725"/>
            <a:ext cx="2767500" cy="1782000"/>
          </a:xfrm>
          <a:prstGeom prst="roundRect">
            <a:avLst>
              <a:gd fmla="val 16667" name="adj"/>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3"/>
          <p:cNvSpPr/>
          <p:nvPr/>
        </p:nvSpPr>
        <p:spPr>
          <a:xfrm>
            <a:off x="366500" y="3841825"/>
            <a:ext cx="2767500" cy="1086900"/>
          </a:xfrm>
          <a:prstGeom prst="roundRect">
            <a:avLst>
              <a:gd fmla="val 16667" name="adj"/>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9" name="Google Shape;249;p23"/>
          <p:cNvPicPr preferRelativeResize="0"/>
          <p:nvPr/>
        </p:nvPicPr>
        <p:blipFill>
          <a:blip r:embed="rId3">
            <a:alphaModFix/>
          </a:blip>
          <a:stretch>
            <a:fillRect/>
          </a:stretch>
        </p:blipFill>
        <p:spPr>
          <a:xfrm>
            <a:off x="3924823" y="3270673"/>
            <a:ext cx="2305350" cy="1534105"/>
          </a:xfrm>
          <a:prstGeom prst="rect">
            <a:avLst/>
          </a:prstGeom>
          <a:noFill/>
          <a:ln>
            <a:noFill/>
          </a:ln>
        </p:spPr>
      </p:pic>
      <p:sp>
        <p:nvSpPr>
          <p:cNvPr id="250" name="Google Shape;250;p23"/>
          <p:cNvSpPr txBox="1"/>
          <p:nvPr/>
        </p:nvSpPr>
        <p:spPr>
          <a:xfrm>
            <a:off x="6609450" y="3298400"/>
            <a:ext cx="241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51" name="Google Shape;251;p23"/>
          <p:cNvSpPr txBox="1"/>
          <p:nvPr/>
        </p:nvSpPr>
        <p:spPr>
          <a:xfrm>
            <a:off x="1402775" y="2413775"/>
            <a:ext cx="199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52" name="Google Shape;252;p23"/>
          <p:cNvSpPr txBox="1"/>
          <p:nvPr/>
        </p:nvSpPr>
        <p:spPr>
          <a:xfrm>
            <a:off x="581325" y="1289025"/>
            <a:ext cx="2552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Full name: Anna Consuelo Martinez Pureco. </a:t>
            </a:r>
            <a:endParaRPr/>
          </a:p>
        </p:txBody>
      </p:sp>
      <p:sp>
        <p:nvSpPr>
          <p:cNvPr id="253" name="Google Shape;253;p23"/>
          <p:cNvSpPr txBox="1"/>
          <p:nvPr/>
        </p:nvSpPr>
        <p:spPr>
          <a:xfrm>
            <a:off x="5788025" y="417050"/>
            <a:ext cx="2514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Courier New"/>
                <a:ea typeface="Courier New"/>
                <a:cs typeface="Courier New"/>
                <a:sym typeface="Courier New"/>
              </a:rPr>
              <a:t>Birthday: May 5, 2009</a:t>
            </a:r>
            <a:endParaRPr sz="1500">
              <a:latin typeface="Courier New"/>
              <a:ea typeface="Courier New"/>
              <a:cs typeface="Courier New"/>
              <a:sym typeface="Courier New"/>
            </a:endParaRPr>
          </a:p>
          <a:p>
            <a:pPr indent="0" lvl="0" marL="0" rtl="0" algn="l">
              <a:spcBef>
                <a:spcPts val="0"/>
              </a:spcBef>
              <a:spcAft>
                <a:spcPts val="0"/>
              </a:spcAft>
              <a:buNone/>
            </a:pPr>
            <a:r>
              <a:t/>
            </a:r>
            <a:endParaRPr sz="1500">
              <a:latin typeface="Courier New"/>
              <a:ea typeface="Courier New"/>
              <a:cs typeface="Courier New"/>
              <a:sym typeface="Courier New"/>
            </a:endParaRPr>
          </a:p>
          <a:p>
            <a:pPr indent="0" lvl="0" marL="0" rtl="0" algn="l">
              <a:spcBef>
                <a:spcPts val="0"/>
              </a:spcBef>
              <a:spcAft>
                <a:spcPts val="0"/>
              </a:spcAft>
              <a:buNone/>
            </a:pPr>
            <a:r>
              <a:rPr lang="en" sz="1500">
                <a:latin typeface="Courier New"/>
                <a:ea typeface="Courier New"/>
                <a:cs typeface="Courier New"/>
                <a:sym typeface="Courier New"/>
              </a:rPr>
              <a:t>Age-12</a:t>
            </a:r>
            <a:endParaRPr sz="1500">
              <a:latin typeface="Courier New"/>
              <a:ea typeface="Courier New"/>
              <a:cs typeface="Courier New"/>
              <a:sym typeface="Courier New"/>
            </a:endParaRPr>
          </a:p>
        </p:txBody>
      </p:sp>
      <p:sp>
        <p:nvSpPr>
          <p:cNvPr id="254" name="Google Shape;254;p23"/>
          <p:cNvSpPr txBox="1"/>
          <p:nvPr/>
        </p:nvSpPr>
        <p:spPr>
          <a:xfrm>
            <a:off x="1491225" y="2337950"/>
            <a:ext cx="1908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Nunito"/>
                <a:ea typeface="Nunito"/>
                <a:cs typeface="Nunito"/>
                <a:sym typeface="Nunito"/>
              </a:rPr>
              <a:t>Favorite Subject in school: ELA </a:t>
            </a:r>
            <a:endParaRPr sz="1500">
              <a:latin typeface="Nunito"/>
              <a:ea typeface="Nunito"/>
              <a:cs typeface="Nunito"/>
              <a:sym typeface="Nunito"/>
            </a:endParaRPr>
          </a:p>
        </p:txBody>
      </p:sp>
      <p:sp>
        <p:nvSpPr>
          <p:cNvPr id="255" name="Google Shape;255;p23"/>
          <p:cNvSpPr txBox="1"/>
          <p:nvPr/>
        </p:nvSpPr>
        <p:spPr>
          <a:xfrm>
            <a:off x="593975" y="3955575"/>
            <a:ext cx="2305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Favorite colors: Purple and Burgundy</a:t>
            </a:r>
            <a:endParaRPr>
              <a:latin typeface="Nunito"/>
              <a:ea typeface="Nunito"/>
              <a:cs typeface="Nunito"/>
              <a:sym typeface="Nunito"/>
            </a:endParaRPr>
          </a:p>
        </p:txBody>
      </p:sp>
      <p:sp>
        <p:nvSpPr>
          <p:cNvPr id="256" name="Google Shape;256;p23"/>
          <p:cNvSpPr txBox="1"/>
          <p:nvPr/>
        </p:nvSpPr>
        <p:spPr>
          <a:xfrm>
            <a:off x="6596825" y="3348950"/>
            <a:ext cx="2413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Favorite bands and groups: BTS, Banda MS, </a:t>
            </a:r>
            <a:r>
              <a:rPr lang="en">
                <a:latin typeface="Nunito"/>
                <a:ea typeface="Nunito"/>
                <a:cs typeface="Nunito"/>
                <a:sym typeface="Nunito"/>
              </a:rPr>
              <a:t>Ariel Camacho y los plebes del rancho </a:t>
            </a:r>
            <a:endParaRPr>
              <a:latin typeface="Nunito"/>
              <a:ea typeface="Nunito"/>
              <a:cs typeface="Nunito"/>
              <a:sym typeface="Nunito"/>
            </a:endParaRPr>
          </a:p>
        </p:txBody>
      </p:sp>
      <p:pic>
        <p:nvPicPr>
          <p:cNvPr id="257" name="Google Shape;257;p23"/>
          <p:cNvPicPr preferRelativeResize="0"/>
          <p:nvPr/>
        </p:nvPicPr>
        <p:blipFill>
          <a:blip r:embed="rId4">
            <a:alphaModFix/>
          </a:blip>
          <a:stretch>
            <a:fillRect/>
          </a:stretch>
        </p:blipFill>
        <p:spPr>
          <a:xfrm>
            <a:off x="4174401" y="1798550"/>
            <a:ext cx="1427275" cy="1427275"/>
          </a:xfrm>
          <a:prstGeom prst="rect">
            <a:avLst/>
          </a:prstGeom>
          <a:noFill/>
          <a:ln>
            <a:noFill/>
          </a:ln>
        </p:spPr>
      </p:pic>
      <p:pic>
        <p:nvPicPr>
          <p:cNvPr id="258" name="Google Shape;258;p23"/>
          <p:cNvPicPr preferRelativeResize="0"/>
          <p:nvPr/>
        </p:nvPicPr>
        <p:blipFill>
          <a:blip r:embed="rId5">
            <a:alphaModFix/>
          </a:blip>
          <a:stretch>
            <a:fillRect/>
          </a:stretch>
        </p:blipFill>
        <p:spPr>
          <a:xfrm>
            <a:off x="6596821" y="1985509"/>
            <a:ext cx="1908300" cy="1134488"/>
          </a:xfrm>
          <a:prstGeom prst="rect">
            <a:avLst/>
          </a:prstGeom>
          <a:noFill/>
          <a:ln>
            <a:noFill/>
          </a:ln>
        </p:spPr>
      </p:pic>
      <p:pic>
        <p:nvPicPr>
          <p:cNvPr id="259" name="Google Shape;259;p23"/>
          <p:cNvPicPr preferRelativeResize="0"/>
          <p:nvPr/>
        </p:nvPicPr>
        <p:blipFill>
          <a:blip r:embed="rId6">
            <a:alphaModFix/>
          </a:blip>
          <a:stretch>
            <a:fillRect/>
          </a:stretch>
        </p:blipFill>
        <p:spPr>
          <a:xfrm>
            <a:off x="0" y="2172850"/>
            <a:ext cx="1112100" cy="1400750"/>
          </a:xfrm>
          <a:prstGeom prst="rect">
            <a:avLst/>
          </a:prstGeom>
          <a:noFill/>
          <a:ln>
            <a:noFill/>
          </a:ln>
        </p:spPr>
      </p:pic>
      <p:pic>
        <p:nvPicPr>
          <p:cNvPr id="260" name="Google Shape;260;p23"/>
          <p:cNvPicPr preferRelativeResize="0"/>
          <p:nvPr/>
        </p:nvPicPr>
        <p:blipFill rotWithShape="1">
          <a:blip r:embed="rId7">
            <a:alphaModFix/>
          </a:blip>
          <a:srcRect b="15569" l="0" r="2742" t="0"/>
          <a:stretch/>
        </p:blipFill>
        <p:spPr>
          <a:xfrm>
            <a:off x="3924825" y="140175"/>
            <a:ext cx="1536032" cy="1534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264" name="Shape 264"/>
        <p:cNvGrpSpPr/>
        <p:nvPr/>
      </p:nvGrpSpPr>
      <p:grpSpPr>
        <a:xfrm>
          <a:off x="0" y="0"/>
          <a:ext cx="0" cy="0"/>
          <a:chOff x="0" y="0"/>
          <a:chExt cx="0" cy="0"/>
        </a:xfrm>
      </p:grpSpPr>
      <p:sp>
        <p:nvSpPr>
          <p:cNvPr id="265" name="Google Shape;265;p24"/>
          <p:cNvSpPr/>
          <p:nvPr/>
        </p:nvSpPr>
        <p:spPr>
          <a:xfrm>
            <a:off x="2287400" y="1794550"/>
            <a:ext cx="4195800" cy="16935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4"/>
          <p:cNvSpPr txBox="1"/>
          <p:nvPr/>
        </p:nvSpPr>
        <p:spPr>
          <a:xfrm>
            <a:off x="2533850" y="2241100"/>
            <a:ext cx="3702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Annie Use Your Telescope"/>
                <a:ea typeface="Annie Use Your Telescope"/>
                <a:cs typeface="Annie Use Your Telescope"/>
                <a:sym typeface="Annie Use Your Telescope"/>
              </a:rPr>
              <a:t>The End! Thank you for your time and goodbye! :)</a:t>
            </a:r>
            <a:endParaRPr sz="2000">
              <a:latin typeface="Annie Use Your Telescope"/>
              <a:ea typeface="Annie Use Your Telescope"/>
              <a:cs typeface="Annie Use Your Telescope"/>
              <a:sym typeface="Annie Use Your Telescope"/>
            </a:endParaRPr>
          </a:p>
        </p:txBody>
      </p:sp>
      <p:sp>
        <p:nvSpPr>
          <p:cNvPr id="267" name="Google Shape;267;p24"/>
          <p:cNvSpPr/>
          <p:nvPr/>
        </p:nvSpPr>
        <p:spPr>
          <a:xfrm>
            <a:off x="2249500" y="1668150"/>
            <a:ext cx="518100" cy="518100"/>
          </a:xfrm>
          <a:prstGeom prst="sun">
            <a:avLst>
              <a:gd fmla="val 25000" name="adj"/>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4"/>
          <p:cNvSpPr/>
          <p:nvPr/>
        </p:nvSpPr>
        <p:spPr>
          <a:xfrm>
            <a:off x="126375" y="75825"/>
            <a:ext cx="1074300" cy="1061700"/>
          </a:xfrm>
          <a:prstGeom prst="star5">
            <a:avLst>
              <a:gd fmla="val 19098" name="adj"/>
              <a:gd fmla="val 105146" name="hf"/>
              <a:gd fmla="val 110557" name="vf"/>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4"/>
          <p:cNvSpPr/>
          <p:nvPr/>
        </p:nvSpPr>
        <p:spPr>
          <a:xfrm>
            <a:off x="7519375" y="3525900"/>
            <a:ext cx="1301700" cy="1529100"/>
          </a:xfrm>
          <a:prstGeom prst="moon">
            <a:avLst>
              <a:gd fmla="val 50000"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4"/>
          <p:cNvSpPr/>
          <p:nvPr/>
        </p:nvSpPr>
        <p:spPr>
          <a:xfrm>
            <a:off x="6950675" y="252750"/>
            <a:ext cx="1592352" cy="1988334"/>
          </a:xfrm>
          <a:prstGeom prst="lightningBolt">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4"/>
          <p:cNvSpPr/>
          <p:nvPr/>
        </p:nvSpPr>
        <p:spPr>
          <a:xfrm>
            <a:off x="202225" y="3867100"/>
            <a:ext cx="1074300" cy="1061700"/>
          </a:xfrm>
          <a:prstGeom prst="heart">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C1130"/>
        </a:solidFill>
      </p:bgPr>
    </p:bg>
    <p:spTree>
      <p:nvGrpSpPr>
        <p:cNvPr id="76" name="Shape 76"/>
        <p:cNvGrpSpPr/>
        <p:nvPr/>
      </p:nvGrpSpPr>
      <p:grpSpPr>
        <a:xfrm>
          <a:off x="0" y="0"/>
          <a:ext cx="0" cy="0"/>
          <a:chOff x="0" y="0"/>
          <a:chExt cx="0" cy="0"/>
        </a:xfrm>
      </p:grpSpPr>
      <p:sp>
        <p:nvSpPr>
          <p:cNvPr id="77" name="Google Shape;77;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Favorite Foods</a:t>
            </a:r>
            <a:endParaRPr>
              <a:latin typeface="Playfair Display"/>
              <a:ea typeface="Playfair Display"/>
              <a:cs typeface="Playfair Display"/>
              <a:sym typeface="Playfair Display"/>
            </a:endParaRPr>
          </a:p>
        </p:txBody>
      </p:sp>
      <p:sp>
        <p:nvSpPr>
          <p:cNvPr id="78" name="Google Shape;78;p14"/>
          <p:cNvSpPr txBox="1"/>
          <p:nvPr>
            <p:ph idx="1" type="body"/>
          </p:nvPr>
        </p:nvSpPr>
        <p:spPr>
          <a:xfrm>
            <a:off x="311700" y="1152475"/>
            <a:ext cx="8520600" cy="3416400"/>
          </a:xfrm>
          <a:prstGeom prst="rect">
            <a:avLst/>
          </a:prstGeom>
          <a:solidFill>
            <a:srgbClr val="4C1130"/>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79" name="Google Shape;79;p14"/>
          <p:cNvSpPr/>
          <p:nvPr/>
        </p:nvSpPr>
        <p:spPr>
          <a:xfrm>
            <a:off x="1617725" y="3766000"/>
            <a:ext cx="5434200" cy="9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2076000" y="3860800"/>
            <a:ext cx="4992000" cy="7962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txBox="1"/>
          <p:nvPr/>
        </p:nvSpPr>
        <p:spPr>
          <a:xfrm>
            <a:off x="2780275" y="4056675"/>
            <a:ext cx="3614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omfortaa"/>
                <a:ea typeface="Comfortaa"/>
                <a:cs typeface="Comfortaa"/>
                <a:sym typeface="Comfortaa"/>
              </a:rPr>
              <a:t>Some of my favorite foods are pho, mole, and caldo de pollo. </a:t>
            </a:r>
            <a:endParaRPr>
              <a:latin typeface="Comfortaa"/>
              <a:ea typeface="Comfortaa"/>
              <a:cs typeface="Comfortaa"/>
              <a:sym typeface="Comfortaa"/>
            </a:endParaRPr>
          </a:p>
        </p:txBody>
      </p:sp>
      <p:pic>
        <p:nvPicPr>
          <p:cNvPr id="82" name="Google Shape;82;p14"/>
          <p:cNvPicPr preferRelativeResize="0"/>
          <p:nvPr/>
        </p:nvPicPr>
        <p:blipFill>
          <a:blip r:embed="rId3">
            <a:alphaModFix/>
          </a:blip>
          <a:stretch>
            <a:fillRect/>
          </a:stretch>
        </p:blipFill>
        <p:spPr>
          <a:xfrm>
            <a:off x="3609699" y="156575"/>
            <a:ext cx="1924610" cy="1441600"/>
          </a:xfrm>
          <a:prstGeom prst="rect">
            <a:avLst/>
          </a:prstGeom>
          <a:noFill/>
          <a:ln>
            <a:noFill/>
          </a:ln>
        </p:spPr>
      </p:pic>
      <p:pic>
        <p:nvPicPr>
          <p:cNvPr id="83" name="Google Shape;83;p14"/>
          <p:cNvPicPr preferRelativeResize="0"/>
          <p:nvPr/>
        </p:nvPicPr>
        <p:blipFill>
          <a:blip r:embed="rId4">
            <a:alphaModFix/>
          </a:blip>
          <a:stretch>
            <a:fillRect/>
          </a:stretch>
        </p:blipFill>
        <p:spPr>
          <a:xfrm>
            <a:off x="91373" y="1879323"/>
            <a:ext cx="1786200" cy="1786200"/>
          </a:xfrm>
          <a:prstGeom prst="rect">
            <a:avLst/>
          </a:prstGeom>
          <a:noFill/>
          <a:ln>
            <a:noFill/>
          </a:ln>
        </p:spPr>
      </p:pic>
      <p:sp>
        <p:nvSpPr>
          <p:cNvPr id="84" name="Google Shape;84;p14"/>
          <p:cNvSpPr/>
          <p:nvPr/>
        </p:nvSpPr>
        <p:spPr>
          <a:xfrm>
            <a:off x="2123125" y="1908275"/>
            <a:ext cx="1486575" cy="1680575"/>
          </a:xfrm>
          <a:prstGeom prst="flowChartInternalStorage">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txBox="1"/>
          <p:nvPr/>
        </p:nvSpPr>
        <p:spPr>
          <a:xfrm>
            <a:off x="2198950" y="1996750"/>
            <a:ext cx="13143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Comfortaa"/>
                <a:ea typeface="Comfortaa"/>
                <a:cs typeface="Comfortaa"/>
                <a:sym typeface="Comfortaa"/>
              </a:rPr>
              <a:t>Mole- Mole is one of  my favorite foods because I love how you can both have spicy and sweet mole. </a:t>
            </a:r>
            <a:endParaRPr sz="1200">
              <a:latin typeface="Comfortaa"/>
              <a:ea typeface="Comfortaa"/>
              <a:cs typeface="Comfortaa"/>
              <a:sym typeface="Comfortaa"/>
            </a:endParaRPr>
          </a:p>
        </p:txBody>
      </p:sp>
      <p:sp>
        <p:nvSpPr>
          <p:cNvPr id="86" name="Google Shape;86;p14"/>
          <p:cNvSpPr/>
          <p:nvPr/>
        </p:nvSpPr>
        <p:spPr>
          <a:xfrm>
            <a:off x="5649000" y="164300"/>
            <a:ext cx="1419000" cy="1441600"/>
          </a:xfrm>
          <a:prstGeom prst="flowChartInternalStorage">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txBox="1"/>
          <p:nvPr/>
        </p:nvSpPr>
        <p:spPr>
          <a:xfrm>
            <a:off x="5699550" y="240125"/>
            <a:ext cx="13143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omfortaa"/>
                <a:ea typeface="Comfortaa"/>
                <a:cs typeface="Comfortaa"/>
                <a:sym typeface="Comfortaa"/>
              </a:rPr>
              <a:t>Pho- Pho is also one of my favorite. Pho is my favorite because I really like noodles and I like how many different variety of Pho there is.</a:t>
            </a:r>
            <a:r>
              <a:rPr lang="en"/>
              <a:t> </a:t>
            </a:r>
            <a:endParaRPr/>
          </a:p>
        </p:txBody>
      </p:sp>
      <p:pic>
        <p:nvPicPr>
          <p:cNvPr id="88" name="Google Shape;88;p14"/>
          <p:cNvPicPr preferRelativeResize="0"/>
          <p:nvPr/>
        </p:nvPicPr>
        <p:blipFill>
          <a:blip r:embed="rId5">
            <a:alphaModFix/>
          </a:blip>
          <a:stretch>
            <a:fillRect/>
          </a:stretch>
        </p:blipFill>
        <p:spPr>
          <a:xfrm>
            <a:off x="4991071" y="2075621"/>
            <a:ext cx="1486575" cy="1486575"/>
          </a:xfrm>
          <a:prstGeom prst="rect">
            <a:avLst/>
          </a:prstGeom>
          <a:noFill/>
          <a:ln>
            <a:noFill/>
          </a:ln>
        </p:spPr>
      </p:pic>
      <p:sp>
        <p:nvSpPr>
          <p:cNvPr id="89" name="Google Shape;89;p14"/>
          <p:cNvSpPr/>
          <p:nvPr/>
        </p:nvSpPr>
        <p:spPr>
          <a:xfrm>
            <a:off x="6773750" y="2097850"/>
            <a:ext cx="1786200" cy="1491000"/>
          </a:xfrm>
          <a:prstGeom prst="flowChartInternalStorage">
            <a:avLst/>
          </a:prstGeom>
          <a:solidFill>
            <a:srgbClr val="681F7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txBox="1"/>
          <p:nvPr/>
        </p:nvSpPr>
        <p:spPr>
          <a:xfrm>
            <a:off x="6874850" y="2211575"/>
            <a:ext cx="16302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Comfortaa"/>
                <a:ea typeface="Comfortaa"/>
                <a:cs typeface="Comfortaa"/>
                <a:sym typeface="Comfortaa"/>
              </a:rPr>
              <a:t>Caldo de Pollo- Last but not least, caldo de pollo. I like caldo de pollo because there is </a:t>
            </a:r>
            <a:r>
              <a:rPr lang="en" sz="1100">
                <a:latin typeface="Comfortaa"/>
                <a:ea typeface="Comfortaa"/>
                <a:cs typeface="Comfortaa"/>
                <a:sym typeface="Comfortaa"/>
              </a:rPr>
              <a:t>many</a:t>
            </a:r>
            <a:r>
              <a:rPr lang="en" sz="1100">
                <a:latin typeface="Comfortaa"/>
                <a:ea typeface="Comfortaa"/>
                <a:cs typeface="Comfortaa"/>
                <a:sym typeface="Comfortaa"/>
              </a:rPr>
              <a:t> good memories I have of caldo de pollo. </a:t>
            </a:r>
            <a:endParaRPr sz="1100">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94" name="Shape 94"/>
        <p:cNvGrpSpPr/>
        <p:nvPr/>
      </p:nvGrpSpPr>
      <p:grpSpPr>
        <a:xfrm>
          <a:off x="0" y="0"/>
          <a:ext cx="0" cy="0"/>
          <a:chOff x="0" y="0"/>
          <a:chExt cx="0" cy="0"/>
        </a:xfrm>
      </p:grpSpPr>
      <p:sp>
        <p:nvSpPr>
          <p:cNvPr id="95" name="Google Shape;9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Favorite Hobbies</a:t>
            </a:r>
            <a:endParaRPr>
              <a:latin typeface="Playfair Display"/>
              <a:ea typeface="Playfair Display"/>
              <a:cs typeface="Playfair Display"/>
              <a:sym typeface="Playfair Display"/>
            </a:endParaRPr>
          </a:p>
        </p:txBody>
      </p:sp>
      <p:sp>
        <p:nvSpPr>
          <p:cNvPr id="96" name="Google Shape;96;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97" name="Google Shape;97;p15"/>
          <p:cNvSpPr/>
          <p:nvPr/>
        </p:nvSpPr>
        <p:spPr>
          <a:xfrm>
            <a:off x="442325" y="1276400"/>
            <a:ext cx="2161025" cy="2072550"/>
          </a:xfrm>
          <a:prstGeom prst="flowChartPredefinedProcess">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txBox="1"/>
          <p:nvPr/>
        </p:nvSpPr>
        <p:spPr>
          <a:xfrm>
            <a:off x="783525" y="1339575"/>
            <a:ext cx="1491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My favorite hobbies are reading and going on my swing. </a:t>
            </a:r>
            <a:endParaRPr>
              <a:latin typeface="Proxima Nova"/>
              <a:ea typeface="Proxima Nova"/>
              <a:cs typeface="Proxima Nova"/>
              <a:sym typeface="Proxima Nova"/>
            </a:endParaRPr>
          </a:p>
        </p:txBody>
      </p:sp>
      <p:pic>
        <p:nvPicPr>
          <p:cNvPr id="99" name="Google Shape;99;p15"/>
          <p:cNvPicPr preferRelativeResize="0"/>
          <p:nvPr/>
        </p:nvPicPr>
        <p:blipFill>
          <a:blip r:embed="rId3">
            <a:alphaModFix/>
          </a:blip>
          <a:stretch>
            <a:fillRect/>
          </a:stretch>
        </p:blipFill>
        <p:spPr>
          <a:xfrm>
            <a:off x="3266025" y="96288"/>
            <a:ext cx="1752600" cy="2600325"/>
          </a:xfrm>
          <a:prstGeom prst="rect">
            <a:avLst/>
          </a:prstGeom>
          <a:noFill/>
          <a:ln>
            <a:noFill/>
          </a:ln>
        </p:spPr>
      </p:pic>
      <p:pic>
        <p:nvPicPr>
          <p:cNvPr id="100" name="Google Shape;100;p15"/>
          <p:cNvPicPr preferRelativeResize="0"/>
          <p:nvPr/>
        </p:nvPicPr>
        <p:blipFill rotWithShape="1">
          <a:blip r:embed="rId4">
            <a:alphaModFix/>
          </a:blip>
          <a:srcRect b="0" l="15343" r="15072" t="0"/>
          <a:stretch/>
        </p:blipFill>
        <p:spPr>
          <a:xfrm>
            <a:off x="7456175" y="96300"/>
            <a:ext cx="1491300" cy="2143125"/>
          </a:xfrm>
          <a:prstGeom prst="rect">
            <a:avLst/>
          </a:prstGeom>
          <a:noFill/>
          <a:ln>
            <a:noFill/>
          </a:ln>
        </p:spPr>
      </p:pic>
      <p:pic>
        <p:nvPicPr>
          <p:cNvPr id="101" name="Google Shape;101;p15"/>
          <p:cNvPicPr preferRelativeResize="0"/>
          <p:nvPr/>
        </p:nvPicPr>
        <p:blipFill>
          <a:blip r:embed="rId5">
            <a:alphaModFix/>
          </a:blip>
          <a:stretch>
            <a:fillRect/>
          </a:stretch>
        </p:blipFill>
        <p:spPr>
          <a:xfrm>
            <a:off x="589825" y="3348950"/>
            <a:ext cx="1389925" cy="1689713"/>
          </a:xfrm>
          <a:prstGeom prst="rect">
            <a:avLst/>
          </a:prstGeom>
          <a:noFill/>
          <a:ln>
            <a:noFill/>
          </a:ln>
        </p:spPr>
      </p:pic>
      <p:sp>
        <p:nvSpPr>
          <p:cNvPr id="102" name="Google Shape;102;p15"/>
          <p:cNvSpPr/>
          <p:nvPr/>
        </p:nvSpPr>
        <p:spPr>
          <a:xfrm>
            <a:off x="2173675" y="3424775"/>
            <a:ext cx="1491300" cy="1630250"/>
          </a:xfrm>
          <a:prstGeom prst="flowChartInternalStorage">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txBox="1"/>
          <p:nvPr/>
        </p:nvSpPr>
        <p:spPr>
          <a:xfrm>
            <a:off x="2325325" y="3551175"/>
            <a:ext cx="1251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roxima Nova"/>
                <a:ea typeface="Proxima Nova"/>
                <a:cs typeface="Proxima Nova"/>
                <a:sym typeface="Proxima Nova"/>
              </a:rPr>
              <a:t>I enjoy going on my swing because I get </a:t>
            </a:r>
            <a:r>
              <a:rPr lang="en" sz="1200">
                <a:latin typeface="Proxima Nova"/>
                <a:ea typeface="Proxima Nova"/>
                <a:cs typeface="Proxima Nova"/>
                <a:sym typeface="Proxima Nova"/>
              </a:rPr>
              <a:t>fresh</a:t>
            </a:r>
            <a:r>
              <a:rPr lang="en" sz="1200">
                <a:latin typeface="Proxima Nova"/>
                <a:ea typeface="Proxima Nova"/>
                <a:cs typeface="Proxima Nova"/>
                <a:sym typeface="Proxima Nova"/>
              </a:rPr>
              <a:t> air and get to listen to music freely.</a:t>
            </a:r>
            <a:endParaRPr sz="1200">
              <a:latin typeface="Proxima Nova"/>
              <a:ea typeface="Proxima Nova"/>
              <a:cs typeface="Proxima Nova"/>
              <a:sym typeface="Proxima Nova"/>
            </a:endParaRPr>
          </a:p>
        </p:txBody>
      </p:sp>
      <p:sp>
        <p:nvSpPr>
          <p:cNvPr id="104" name="Google Shape;104;p15"/>
          <p:cNvSpPr/>
          <p:nvPr/>
        </p:nvSpPr>
        <p:spPr>
          <a:xfrm>
            <a:off x="139025" y="139025"/>
            <a:ext cx="555900" cy="5055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a:off x="5130850" y="240125"/>
            <a:ext cx="2160900" cy="1516500"/>
          </a:xfrm>
          <a:prstGeom prst="flowChartAlternateProcess">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txBox="1"/>
          <p:nvPr/>
        </p:nvSpPr>
        <p:spPr>
          <a:xfrm>
            <a:off x="5415100" y="303300"/>
            <a:ext cx="15924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One of  my favorite book I enjoy reading is Percy Jackson</a:t>
            </a:r>
            <a:r>
              <a:rPr lang="en" sz="1000">
                <a:latin typeface="Comfortaa"/>
                <a:ea typeface="Comfortaa"/>
                <a:cs typeface="Comfortaa"/>
                <a:sym typeface="Comfortaa"/>
              </a:rPr>
              <a:t> and the Lightning </a:t>
            </a:r>
            <a:r>
              <a:rPr lang="en" sz="1000">
                <a:latin typeface="Comfortaa"/>
                <a:ea typeface="Comfortaa"/>
                <a:cs typeface="Comfortaa"/>
                <a:sym typeface="Comfortaa"/>
              </a:rPr>
              <a:t>Thief</a:t>
            </a:r>
            <a:r>
              <a:rPr lang="en" sz="1000">
                <a:latin typeface="Comfortaa"/>
                <a:ea typeface="Comfortaa"/>
                <a:cs typeface="Comfortaa"/>
                <a:sym typeface="Comfortaa"/>
              </a:rPr>
              <a:t>. I </a:t>
            </a:r>
            <a:r>
              <a:rPr lang="en" sz="1000">
                <a:latin typeface="Comfortaa"/>
                <a:ea typeface="Comfortaa"/>
                <a:cs typeface="Comfortaa"/>
                <a:sym typeface="Comfortaa"/>
              </a:rPr>
              <a:t>enjoy</a:t>
            </a:r>
            <a:r>
              <a:rPr lang="en" sz="1000">
                <a:latin typeface="Comfortaa"/>
                <a:ea typeface="Comfortaa"/>
                <a:cs typeface="Comfortaa"/>
                <a:sym typeface="Comfortaa"/>
              </a:rPr>
              <a:t> this book because it </a:t>
            </a:r>
            <a:r>
              <a:rPr lang="en" sz="1000">
                <a:latin typeface="Comfortaa"/>
                <a:ea typeface="Comfortaa"/>
                <a:cs typeface="Comfortaa"/>
                <a:sym typeface="Comfortaa"/>
              </a:rPr>
              <a:t>discusses</a:t>
            </a:r>
            <a:r>
              <a:rPr lang="en" sz="1000">
                <a:latin typeface="Comfortaa"/>
                <a:ea typeface="Comfortaa"/>
                <a:cs typeface="Comfortaa"/>
                <a:sym typeface="Comfortaa"/>
              </a:rPr>
              <a:t> a lot of topics and lessons that I will need in the futu</a:t>
            </a:r>
            <a:r>
              <a:rPr lang="en" sz="900"/>
              <a:t>re. </a:t>
            </a:r>
            <a:endParaRPr sz="900"/>
          </a:p>
        </p:txBody>
      </p:sp>
      <p:sp>
        <p:nvSpPr>
          <p:cNvPr id="107" name="Google Shape;107;p15"/>
          <p:cNvSpPr/>
          <p:nvPr/>
        </p:nvSpPr>
        <p:spPr>
          <a:xfrm>
            <a:off x="6647375" y="2426425"/>
            <a:ext cx="2363100" cy="1516500"/>
          </a:xfrm>
          <a:prstGeom prst="roundRect">
            <a:avLst>
              <a:gd fmla="val 16667" name="adj"/>
            </a:avLst>
          </a:prstGeom>
          <a:solidFill>
            <a:srgbClr val="134F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txBox="1"/>
          <p:nvPr/>
        </p:nvSpPr>
        <p:spPr>
          <a:xfrm>
            <a:off x="6811650" y="2590700"/>
            <a:ext cx="21609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Comfortaa"/>
                <a:ea typeface="Comfortaa"/>
                <a:cs typeface="Comfortaa"/>
                <a:sym typeface="Comfortaa"/>
              </a:rPr>
              <a:t>The Distance between us is also one of my favorite books because it talks about the real world and talks about many topics </a:t>
            </a:r>
            <a:r>
              <a:rPr lang="en" sz="1200">
                <a:latin typeface="Comfortaa"/>
                <a:ea typeface="Comfortaa"/>
                <a:cs typeface="Comfortaa"/>
                <a:sym typeface="Comfortaa"/>
              </a:rPr>
              <a:t>that</a:t>
            </a:r>
            <a:r>
              <a:rPr lang="en" sz="1200">
                <a:latin typeface="Comfortaa"/>
                <a:ea typeface="Comfortaa"/>
                <a:cs typeface="Comfortaa"/>
                <a:sym typeface="Comfortaa"/>
              </a:rPr>
              <a:t> my family can </a:t>
            </a:r>
            <a:r>
              <a:rPr lang="en" sz="1200">
                <a:latin typeface="Comfortaa"/>
                <a:ea typeface="Comfortaa"/>
                <a:cs typeface="Comfortaa"/>
                <a:sym typeface="Comfortaa"/>
              </a:rPr>
              <a:t>relate</a:t>
            </a:r>
            <a:r>
              <a:rPr lang="en" sz="1200">
                <a:latin typeface="Comfortaa"/>
                <a:ea typeface="Comfortaa"/>
                <a:cs typeface="Comfortaa"/>
                <a:sym typeface="Comfortaa"/>
              </a:rPr>
              <a:t> too. </a:t>
            </a:r>
            <a:endParaRPr sz="1200">
              <a:latin typeface="Comfortaa"/>
              <a:ea typeface="Comfortaa"/>
              <a:cs typeface="Comfortaa"/>
              <a:sym typeface="Comfortaa"/>
            </a:endParaRPr>
          </a:p>
        </p:txBody>
      </p:sp>
      <p:sp>
        <p:nvSpPr>
          <p:cNvPr id="109" name="Google Shape;109;p15"/>
          <p:cNvSpPr/>
          <p:nvPr/>
        </p:nvSpPr>
        <p:spPr>
          <a:xfrm>
            <a:off x="3980850" y="3260500"/>
            <a:ext cx="2072574" cy="1630260"/>
          </a:xfrm>
          <a:prstGeom prst="flowChartMultidocumen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13" name="Shape 113"/>
        <p:cNvGrpSpPr/>
        <p:nvPr/>
      </p:nvGrpSpPr>
      <p:grpSpPr>
        <a:xfrm>
          <a:off x="0" y="0"/>
          <a:ext cx="0" cy="0"/>
          <a:chOff x="0" y="0"/>
          <a:chExt cx="0" cy="0"/>
        </a:xfrm>
      </p:grpSpPr>
      <p:sp>
        <p:nvSpPr>
          <p:cNvPr id="114" name="Google Shape;11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Favorite Movies</a:t>
            </a:r>
            <a:r>
              <a:rPr lang="en"/>
              <a:t> </a:t>
            </a:r>
            <a:endParaRPr/>
          </a:p>
        </p:txBody>
      </p:sp>
      <p:sp>
        <p:nvSpPr>
          <p:cNvPr id="115" name="Google Shape;11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a:t>
            </a:r>
            <a:endParaRPr/>
          </a:p>
        </p:txBody>
      </p:sp>
      <p:pic>
        <p:nvPicPr>
          <p:cNvPr id="116" name="Google Shape;116;p16"/>
          <p:cNvPicPr preferRelativeResize="0"/>
          <p:nvPr/>
        </p:nvPicPr>
        <p:blipFill>
          <a:blip r:embed="rId3">
            <a:alphaModFix/>
          </a:blip>
          <a:stretch>
            <a:fillRect/>
          </a:stretch>
        </p:blipFill>
        <p:spPr>
          <a:xfrm>
            <a:off x="3791113" y="126363"/>
            <a:ext cx="2143125" cy="2143125"/>
          </a:xfrm>
          <a:prstGeom prst="rect">
            <a:avLst/>
          </a:prstGeom>
          <a:noFill/>
          <a:ln>
            <a:noFill/>
          </a:ln>
        </p:spPr>
      </p:pic>
      <p:pic>
        <p:nvPicPr>
          <p:cNvPr id="117" name="Google Shape;117;p16"/>
          <p:cNvPicPr preferRelativeResize="0"/>
          <p:nvPr/>
        </p:nvPicPr>
        <p:blipFill rotWithShape="1">
          <a:blip r:embed="rId4">
            <a:alphaModFix/>
          </a:blip>
          <a:srcRect b="-19360" l="-432870" r="432870" t="19360"/>
          <a:stretch/>
        </p:blipFill>
        <p:spPr>
          <a:xfrm>
            <a:off x="-349762" y="2787913"/>
            <a:ext cx="1704975" cy="2676525"/>
          </a:xfrm>
          <a:prstGeom prst="rect">
            <a:avLst/>
          </a:prstGeom>
          <a:noFill/>
          <a:ln>
            <a:noFill/>
          </a:ln>
        </p:spPr>
      </p:pic>
      <p:pic>
        <p:nvPicPr>
          <p:cNvPr id="118" name="Google Shape;118;p16"/>
          <p:cNvPicPr preferRelativeResize="0"/>
          <p:nvPr/>
        </p:nvPicPr>
        <p:blipFill>
          <a:blip r:embed="rId4">
            <a:alphaModFix/>
          </a:blip>
          <a:stretch>
            <a:fillRect/>
          </a:stretch>
        </p:blipFill>
        <p:spPr>
          <a:xfrm>
            <a:off x="7127313" y="2320338"/>
            <a:ext cx="1704975" cy="2676525"/>
          </a:xfrm>
          <a:prstGeom prst="rect">
            <a:avLst/>
          </a:prstGeom>
          <a:noFill/>
          <a:ln>
            <a:noFill/>
          </a:ln>
        </p:spPr>
      </p:pic>
      <p:sp>
        <p:nvSpPr>
          <p:cNvPr id="119" name="Google Shape;119;p16"/>
          <p:cNvSpPr/>
          <p:nvPr/>
        </p:nvSpPr>
        <p:spPr>
          <a:xfrm>
            <a:off x="240125" y="1541775"/>
            <a:ext cx="2792900" cy="3416400"/>
          </a:xfrm>
          <a:prstGeom prst="flowChartInternalStorage">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txBox="1"/>
          <p:nvPr/>
        </p:nvSpPr>
        <p:spPr>
          <a:xfrm>
            <a:off x="454950" y="1693425"/>
            <a:ext cx="2401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Nunito"/>
                <a:ea typeface="Nunito"/>
                <a:cs typeface="Nunito"/>
                <a:sym typeface="Nunito"/>
              </a:rPr>
              <a:t>My favorites </a:t>
            </a:r>
            <a:r>
              <a:rPr lang="en" sz="1600">
                <a:latin typeface="Nunito"/>
                <a:ea typeface="Nunito"/>
                <a:cs typeface="Nunito"/>
                <a:sym typeface="Nunito"/>
              </a:rPr>
              <a:t>movies are Monster High: “Boo York, Boo York!” and “To All The Boys I’ve loved before. </a:t>
            </a:r>
            <a:endParaRPr sz="1600">
              <a:latin typeface="Nunito"/>
              <a:ea typeface="Nunito"/>
              <a:cs typeface="Nunito"/>
              <a:sym typeface="Nunito"/>
            </a:endParaRPr>
          </a:p>
        </p:txBody>
      </p:sp>
      <p:sp>
        <p:nvSpPr>
          <p:cNvPr id="121" name="Google Shape;121;p16"/>
          <p:cNvSpPr/>
          <p:nvPr/>
        </p:nvSpPr>
        <p:spPr>
          <a:xfrm>
            <a:off x="4486350" y="3045650"/>
            <a:ext cx="2640900" cy="1951200"/>
          </a:xfrm>
          <a:prstGeom prst="roundRect">
            <a:avLst>
              <a:gd fmla="val 16667" name="adj"/>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6394625" y="404400"/>
            <a:ext cx="2502300" cy="16554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txBox="1"/>
          <p:nvPr/>
        </p:nvSpPr>
        <p:spPr>
          <a:xfrm>
            <a:off x="4713825" y="3260500"/>
            <a:ext cx="2262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“To All The Boys I’ve Loved </a:t>
            </a:r>
            <a:r>
              <a:rPr lang="en"/>
              <a:t>Before” is</a:t>
            </a:r>
            <a:r>
              <a:rPr lang="en"/>
              <a:t> one of my favorite movies ie </a:t>
            </a:r>
            <a:r>
              <a:rPr lang="en"/>
              <a:t>because</a:t>
            </a:r>
            <a:r>
              <a:rPr lang="en"/>
              <a:t> how good Laura Jean’s </a:t>
            </a:r>
            <a:r>
              <a:rPr lang="en"/>
              <a:t>character</a:t>
            </a:r>
            <a:r>
              <a:rPr lang="en"/>
              <a:t> is </a:t>
            </a:r>
            <a:r>
              <a:rPr lang="en"/>
              <a:t>expressed</a:t>
            </a:r>
            <a:r>
              <a:rPr lang="en"/>
              <a:t> in the movie. </a:t>
            </a:r>
            <a:endParaRPr/>
          </a:p>
        </p:txBody>
      </p:sp>
      <p:sp>
        <p:nvSpPr>
          <p:cNvPr id="124" name="Google Shape;124;p16"/>
          <p:cNvSpPr txBox="1"/>
          <p:nvPr/>
        </p:nvSpPr>
        <p:spPr>
          <a:xfrm>
            <a:off x="6660000" y="593975"/>
            <a:ext cx="214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5" name="Google Shape;125;p16"/>
          <p:cNvSpPr txBox="1"/>
          <p:nvPr/>
        </p:nvSpPr>
        <p:spPr>
          <a:xfrm>
            <a:off x="6596825" y="505500"/>
            <a:ext cx="19209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“Boo York, Boo York!” is </a:t>
            </a:r>
            <a:r>
              <a:rPr lang="en" sz="1200"/>
              <a:t>one</a:t>
            </a:r>
            <a:r>
              <a:rPr lang="en" sz="1200"/>
              <a:t> iof my favorite </a:t>
            </a:r>
            <a:r>
              <a:rPr lang="en" sz="1200"/>
              <a:t>movies</a:t>
            </a:r>
            <a:r>
              <a:rPr lang="en" sz="1200"/>
              <a:t> </a:t>
            </a:r>
            <a:r>
              <a:rPr lang="en" sz="1200"/>
              <a:t>because I loved how catchy the songs in the movie and overall how the movie was expressed. </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E13"/>
        </a:solidFill>
      </p:bgPr>
    </p:bg>
    <p:spTree>
      <p:nvGrpSpPr>
        <p:cNvPr id="129" name="Shape 129"/>
        <p:cNvGrpSpPr/>
        <p:nvPr/>
      </p:nvGrpSpPr>
      <p:grpSpPr>
        <a:xfrm>
          <a:off x="0" y="0"/>
          <a:ext cx="0" cy="0"/>
          <a:chOff x="0" y="0"/>
          <a:chExt cx="0" cy="0"/>
        </a:xfrm>
      </p:grpSpPr>
      <p:sp>
        <p:nvSpPr>
          <p:cNvPr id="130" name="Google Shape;13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My Favorite Sport </a:t>
            </a:r>
            <a:endParaRPr>
              <a:latin typeface="Playfair Display"/>
              <a:ea typeface="Playfair Display"/>
              <a:cs typeface="Playfair Display"/>
              <a:sym typeface="Playfair Display"/>
            </a:endParaRPr>
          </a:p>
        </p:txBody>
      </p:sp>
      <p:sp>
        <p:nvSpPr>
          <p:cNvPr id="131" name="Google Shape;131;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2" name="Google Shape;132;p17"/>
          <p:cNvPicPr preferRelativeResize="0"/>
          <p:nvPr/>
        </p:nvPicPr>
        <p:blipFill>
          <a:blip r:embed="rId3">
            <a:alphaModFix/>
          </a:blip>
          <a:stretch>
            <a:fillRect/>
          </a:stretch>
        </p:blipFill>
        <p:spPr>
          <a:xfrm>
            <a:off x="138997" y="3709597"/>
            <a:ext cx="1888225" cy="1256500"/>
          </a:xfrm>
          <a:prstGeom prst="rect">
            <a:avLst/>
          </a:prstGeom>
          <a:noFill/>
          <a:ln>
            <a:noFill/>
          </a:ln>
        </p:spPr>
      </p:pic>
      <p:pic>
        <p:nvPicPr>
          <p:cNvPr id="133" name="Google Shape;133;p17"/>
          <p:cNvPicPr preferRelativeResize="0"/>
          <p:nvPr/>
        </p:nvPicPr>
        <p:blipFill>
          <a:blip r:embed="rId4">
            <a:alphaModFix/>
          </a:blip>
          <a:stretch>
            <a:fillRect/>
          </a:stretch>
        </p:blipFill>
        <p:spPr>
          <a:xfrm>
            <a:off x="3400625" y="75875"/>
            <a:ext cx="1995650" cy="1777650"/>
          </a:xfrm>
          <a:prstGeom prst="rect">
            <a:avLst/>
          </a:prstGeom>
          <a:noFill/>
          <a:ln>
            <a:noFill/>
          </a:ln>
        </p:spPr>
      </p:pic>
      <p:pic>
        <p:nvPicPr>
          <p:cNvPr id="134" name="Google Shape;134;p17"/>
          <p:cNvPicPr preferRelativeResize="0"/>
          <p:nvPr/>
        </p:nvPicPr>
        <p:blipFill>
          <a:blip r:embed="rId5">
            <a:alphaModFix/>
          </a:blip>
          <a:stretch>
            <a:fillRect/>
          </a:stretch>
        </p:blipFill>
        <p:spPr>
          <a:xfrm>
            <a:off x="6567513" y="3183175"/>
            <a:ext cx="2428875" cy="1885950"/>
          </a:xfrm>
          <a:prstGeom prst="rect">
            <a:avLst/>
          </a:prstGeom>
          <a:noFill/>
          <a:ln>
            <a:noFill/>
          </a:ln>
        </p:spPr>
      </p:pic>
      <p:sp>
        <p:nvSpPr>
          <p:cNvPr id="135" name="Google Shape;135;p17"/>
          <p:cNvSpPr/>
          <p:nvPr/>
        </p:nvSpPr>
        <p:spPr>
          <a:xfrm>
            <a:off x="6344075" y="2944550"/>
            <a:ext cx="467586" cy="518130"/>
          </a:xfrm>
          <a:prstGeom prst="lightningBolt">
            <a:avLst/>
          </a:prstGeom>
          <a:solidFill>
            <a:srgbClr val="38761D"/>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6" name="Google Shape;136;p17"/>
          <p:cNvPicPr preferRelativeResize="0"/>
          <p:nvPr/>
        </p:nvPicPr>
        <p:blipFill>
          <a:blip r:embed="rId6">
            <a:alphaModFix/>
          </a:blip>
          <a:stretch>
            <a:fillRect/>
          </a:stretch>
        </p:blipFill>
        <p:spPr>
          <a:xfrm>
            <a:off x="2974475" y="3462663"/>
            <a:ext cx="3028950" cy="1514475"/>
          </a:xfrm>
          <a:prstGeom prst="rect">
            <a:avLst/>
          </a:prstGeom>
          <a:noFill/>
          <a:ln cap="flat" cmpd="sng" w="9525">
            <a:solidFill>
              <a:srgbClr val="00FF00"/>
            </a:solidFill>
            <a:prstDash val="solid"/>
            <a:round/>
            <a:headEnd len="sm" w="sm" type="none"/>
            <a:tailEnd len="sm" w="sm" type="none"/>
          </a:ln>
        </p:spPr>
      </p:pic>
      <p:sp>
        <p:nvSpPr>
          <p:cNvPr id="137" name="Google Shape;137;p17"/>
          <p:cNvSpPr txBox="1"/>
          <p:nvPr/>
        </p:nvSpPr>
        <p:spPr>
          <a:xfrm>
            <a:off x="2742350" y="3399525"/>
            <a:ext cx="59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8" name="Google Shape;138;p17"/>
          <p:cNvSpPr/>
          <p:nvPr/>
        </p:nvSpPr>
        <p:spPr>
          <a:xfrm>
            <a:off x="2805556" y="3281592"/>
            <a:ext cx="467586" cy="518130"/>
          </a:xfrm>
          <a:prstGeom prst="lightningBolt">
            <a:avLst/>
          </a:prstGeom>
          <a:solidFill>
            <a:srgbClr val="38761D"/>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txBox="1"/>
          <p:nvPr/>
        </p:nvSpPr>
        <p:spPr>
          <a:xfrm>
            <a:off x="1150025" y="1453325"/>
            <a:ext cx="727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0" name="Google Shape;140;p17"/>
          <p:cNvSpPr/>
          <p:nvPr/>
        </p:nvSpPr>
        <p:spPr>
          <a:xfrm>
            <a:off x="139025" y="2792900"/>
            <a:ext cx="2271300" cy="9168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txBox="1"/>
          <p:nvPr/>
        </p:nvSpPr>
        <p:spPr>
          <a:xfrm>
            <a:off x="227575" y="2717100"/>
            <a:ext cx="21828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Annie Use Your Telescope"/>
                <a:ea typeface="Annie Use Your Telescope"/>
                <a:cs typeface="Annie Use Your Telescope"/>
                <a:sym typeface="Annie Use Your Telescope"/>
              </a:rPr>
              <a:t>Cooper Davis is one of my all-time favorite bull riders. I like Cooper davis because of his skills and determination he has in the sport he does, bull riding.</a:t>
            </a:r>
            <a:endParaRPr sz="1200">
              <a:solidFill>
                <a:schemeClr val="dk1"/>
              </a:solidFill>
              <a:latin typeface="Annie Use Your Telescope"/>
              <a:ea typeface="Annie Use Your Telescope"/>
              <a:cs typeface="Annie Use Your Telescope"/>
              <a:sym typeface="Annie Use Your Telescope"/>
            </a:endParaRPr>
          </a:p>
          <a:p>
            <a:pPr indent="0" lvl="0" marL="0" rtl="0" algn="l">
              <a:spcBef>
                <a:spcPts val="0"/>
              </a:spcBef>
              <a:spcAft>
                <a:spcPts val="0"/>
              </a:spcAft>
              <a:buNone/>
            </a:pPr>
            <a:r>
              <a:rPr lang="en"/>
              <a:t>v</a:t>
            </a:r>
            <a:endParaRPr/>
          </a:p>
        </p:txBody>
      </p:sp>
      <p:sp>
        <p:nvSpPr>
          <p:cNvPr id="142" name="Google Shape;142;p17"/>
          <p:cNvSpPr/>
          <p:nvPr/>
        </p:nvSpPr>
        <p:spPr>
          <a:xfrm>
            <a:off x="5611100" y="202200"/>
            <a:ext cx="3221100" cy="2287500"/>
          </a:xfrm>
          <a:prstGeom prst="roundRect">
            <a:avLst>
              <a:gd fmla="val 16667" name="adj"/>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txBox="1"/>
          <p:nvPr/>
        </p:nvSpPr>
        <p:spPr>
          <a:xfrm>
            <a:off x="5838575" y="290675"/>
            <a:ext cx="28941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Jess Lockwood is also one of my favorite bull riders. Jess Lockwood is one of my favorite bull riders is because he is very inspiring. Jess Lockwood is the youngest rider to ever win a PBR World Championship. </a:t>
            </a:r>
            <a:endParaRPr/>
          </a:p>
        </p:txBody>
      </p:sp>
      <p:sp>
        <p:nvSpPr>
          <p:cNvPr id="144" name="Google Shape;144;p17"/>
          <p:cNvSpPr/>
          <p:nvPr/>
        </p:nvSpPr>
        <p:spPr>
          <a:xfrm>
            <a:off x="176925" y="1023650"/>
            <a:ext cx="2628600" cy="16932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txBox="1"/>
          <p:nvPr/>
        </p:nvSpPr>
        <p:spPr>
          <a:xfrm>
            <a:off x="391775" y="1137375"/>
            <a:ext cx="2271300" cy="158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One of my most favorite sports in bull riding. I enjoy watching bull riding is on the PBR. One reason I like bull riding is the history behind the sport. </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9000"/>
        </a:solidFill>
      </p:bgPr>
    </p:bg>
    <p:spTree>
      <p:nvGrpSpPr>
        <p:cNvPr id="149" name="Shape 149"/>
        <p:cNvGrpSpPr/>
        <p:nvPr/>
      </p:nvGrpSpPr>
      <p:grpSpPr>
        <a:xfrm>
          <a:off x="0" y="0"/>
          <a:ext cx="0" cy="0"/>
          <a:chOff x="0" y="0"/>
          <a:chExt cx="0" cy="0"/>
        </a:xfrm>
      </p:grpSpPr>
      <p:sp>
        <p:nvSpPr>
          <p:cNvPr id="150" name="Google Shape;15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Favorite Songs </a:t>
            </a:r>
            <a:endParaRPr/>
          </a:p>
        </p:txBody>
      </p:sp>
      <p:sp>
        <p:nvSpPr>
          <p:cNvPr id="151" name="Google Shape;15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52" name="Google Shape;152;p18"/>
          <p:cNvSpPr/>
          <p:nvPr/>
        </p:nvSpPr>
        <p:spPr>
          <a:xfrm>
            <a:off x="139000" y="1017725"/>
            <a:ext cx="2363100" cy="18888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p18"/>
          <p:cNvPicPr preferRelativeResize="0"/>
          <p:nvPr/>
        </p:nvPicPr>
        <p:blipFill>
          <a:blip r:embed="rId3">
            <a:alphaModFix/>
          </a:blip>
          <a:stretch>
            <a:fillRect/>
          </a:stretch>
        </p:blipFill>
        <p:spPr>
          <a:xfrm>
            <a:off x="3917674" y="97424"/>
            <a:ext cx="1940750" cy="1940725"/>
          </a:xfrm>
          <a:prstGeom prst="rect">
            <a:avLst/>
          </a:prstGeom>
          <a:noFill/>
          <a:ln>
            <a:noFill/>
          </a:ln>
        </p:spPr>
      </p:pic>
      <p:sp>
        <p:nvSpPr>
          <p:cNvPr id="154" name="Google Shape;154;p18"/>
          <p:cNvSpPr txBox="1"/>
          <p:nvPr/>
        </p:nvSpPr>
        <p:spPr>
          <a:xfrm>
            <a:off x="379125" y="1137375"/>
            <a:ext cx="1940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Annie Use Your Telescope"/>
                <a:ea typeface="Annie Use Your Telescope"/>
                <a:cs typeface="Annie Use Your Telescope"/>
                <a:sym typeface="Annie Use Your Telescope"/>
              </a:rPr>
              <a:t>My favorites songs are all of the mix and K-pop and Corriods and occasionally Banda.</a:t>
            </a:r>
            <a:endParaRPr>
              <a:latin typeface="Annie Use Your Telescope"/>
              <a:ea typeface="Annie Use Your Telescope"/>
              <a:cs typeface="Annie Use Your Telescope"/>
              <a:sym typeface="Annie Use Your Telescope"/>
            </a:endParaRPr>
          </a:p>
        </p:txBody>
      </p:sp>
      <p:pic>
        <p:nvPicPr>
          <p:cNvPr id="155" name="Google Shape;155;p18"/>
          <p:cNvPicPr preferRelativeResize="0"/>
          <p:nvPr/>
        </p:nvPicPr>
        <p:blipFill>
          <a:blip r:embed="rId4">
            <a:alphaModFix/>
          </a:blip>
          <a:stretch>
            <a:fillRect/>
          </a:stretch>
        </p:blipFill>
        <p:spPr>
          <a:xfrm>
            <a:off x="138999" y="2995100"/>
            <a:ext cx="2038152" cy="2038152"/>
          </a:xfrm>
          <a:prstGeom prst="rect">
            <a:avLst/>
          </a:prstGeom>
          <a:noFill/>
          <a:ln>
            <a:noFill/>
          </a:ln>
        </p:spPr>
      </p:pic>
      <p:pic>
        <p:nvPicPr>
          <p:cNvPr id="156" name="Google Shape;156;p18"/>
          <p:cNvPicPr preferRelativeResize="0"/>
          <p:nvPr/>
        </p:nvPicPr>
        <p:blipFill>
          <a:blip r:embed="rId5">
            <a:alphaModFix/>
          </a:blip>
          <a:stretch>
            <a:fillRect/>
          </a:stretch>
        </p:blipFill>
        <p:spPr>
          <a:xfrm>
            <a:off x="6449775" y="2743450"/>
            <a:ext cx="2133600" cy="2133600"/>
          </a:xfrm>
          <a:prstGeom prst="rect">
            <a:avLst/>
          </a:prstGeom>
          <a:noFill/>
          <a:ln>
            <a:noFill/>
          </a:ln>
        </p:spPr>
      </p:pic>
      <p:sp>
        <p:nvSpPr>
          <p:cNvPr id="157" name="Google Shape;157;p18"/>
          <p:cNvSpPr/>
          <p:nvPr/>
        </p:nvSpPr>
        <p:spPr>
          <a:xfrm>
            <a:off x="2325325" y="3172025"/>
            <a:ext cx="1769400" cy="16683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8"/>
          <p:cNvSpPr/>
          <p:nvPr/>
        </p:nvSpPr>
        <p:spPr>
          <a:xfrm>
            <a:off x="4385250" y="2881375"/>
            <a:ext cx="2038200" cy="21336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8"/>
          <p:cNvSpPr/>
          <p:nvPr/>
        </p:nvSpPr>
        <p:spPr>
          <a:xfrm>
            <a:off x="6078675" y="97425"/>
            <a:ext cx="1940700" cy="17439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8"/>
          <p:cNvSpPr txBox="1"/>
          <p:nvPr/>
        </p:nvSpPr>
        <p:spPr>
          <a:xfrm>
            <a:off x="2552800" y="3348950"/>
            <a:ext cx="136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ourier New"/>
                <a:ea typeface="Courier New"/>
                <a:cs typeface="Courier New"/>
                <a:sym typeface="Courier New"/>
              </a:rPr>
              <a:t>Boy in Luv- BTS</a:t>
            </a:r>
            <a:endParaRPr>
              <a:latin typeface="Courier New"/>
              <a:ea typeface="Courier New"/>
              <a:cs typeface="Courier New"/>
              <a:sym typeface="Courier New"/>
            </a:endParaRPr>
          </a:p>
        </p:txBody>
      </p:sp>
      <p:sp>
        <p:nvSpPr>
          <p:cNvPr id="161" name="Google Shape;161;p18"/>
          <p:cNvSpPr txBox="1"/>
          <p:nvPr/>
        </p:nvSpPr>
        <p:spPr>
          <a:xfrm>
            <a:off x="4726450" y="3108850"/>
            <a:ext cx="135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2" name="Google Shape;162;p18"/>
          <p:cNvSpPr txBox="1"/>
          <p:nvPr/>
        </p:nvSpPr>
        <p:spPr>
          <a:xfrm>
            <a:off x="6432525" y="391775"/>
            <a:ext cx="1365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ourier New"/>
                <a:ea typeface="Courier New"/>
                <a:cs typeface="Courier New"/>
                <a:sym typeface="Courier New"/>
              </a:rPr>
              <a:t>La Fuga Del Dorian-</a:t>
            </a:r>
            <a:r>
              <a:rPr lang="en">
                <a:latin typeface="Courier New"/>
                <a:ea typeface="Courier New"/>
                <a:cs typeface="Courier New"/>
                <a:sym typeface="Courier New"/>
              </a:rPr>
              <a:t>Ariel</a:t>
            </a:r>
            <a:r>
              <a:rPr lang="en">
                <a:latin typeface="Courier New"/>
                <a:ea typeface="Courier New"/>
                <a:cs typeface="Courier New"/>
                <a:sym typeface="Courier New"/>
              </a:rPr>
              <a:t> </a:t>
            </a:r>
            <a:r>
              <a:rPr lang="en">
                <a:latin typeface="Courier New"/>
                <a:ea typeface="Courier New"/>
                <a:cs typeface="Courier New"/>
                <a:sym typeface="Courier New"/>
              </a:rPr>
              <a:t>Camacho</a:t>
            </a:r>
            <a:r>
              <a:rPr lang="en">
                <a:latin typeface="Courier New"/>
                <a:ea typeface="Courier New"/>
                <a:cs typeface="Courier New"/>
                <a:sym typeface="Courier New"/>
              </a:rPr>
              <a:t> y los PLebes del Rancho</a:t>
            </a:r>
            <a:endParaRPr>
              <a:latin typeface="Courier New"/>
              <a:ea typeface="Courier New"/>
              <a:cs typeface="Courier New"/>
              <a:sym typeface="Courier New"/>
            </a:endParaRPr>
          </a:p>
        </p:txBody>
      </p:sp>
      <p:sp>
        <p:nvSpPr>
          <p:cNvPr id="163" name="Google Shape;163;p18"/>
          <p:cNvSpPr txBox="1"/>
          <p:nvPr/>
        </p:nvSpPr>
        <p:spPr>
          <a:xfrm>
            <a:off x="4625350" y="3083575"/>
            <a:ext cx="1453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ourier New"/>
                <a:ea typeface="Courier New"/>
                <a:cs typeface="Courier New"/>
                <a:sym typeface="Courier New"/>
              </a:rPr>
              <a:t>Y Te Cambio El Domicilio- Banda Carnaval</a:t>
            </a:r>
            <a:endParaRPr>
              <a:latin typeface="Courier New"/>
              <a:ea typeface="Courier New"/>
              <a:cs typeface="Courier New"/>
              <a:sym typeface="Courier Ne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legreya"/>
                <a:ea typeface="Alegreya"/>
                <a:cs typeface="Alegreya"/>
                <a:sym typeface="Alegreya"/>
              </a:rPr>
              <a:t>My Favorite Music </a:t>
            </a:r>
            <a:r>
              <a:rPr lang="en">
                <a:latin typeface="Alegreya"/>
                <a:ea typeface="Alegreya"/>
                <a:cs typeface="Alegreya"/>
                <a:sym typeface="Alegreya"/>
              </a:rPr>
              <a:t>genres</a:t>
            </a:r>
            <a:endParaRPr>
              <a:latin typeface="Alegreya"/>
              <a:ea typeface="Alegreya"/>
              <a:cs typeface="Alegreya"/>
              <a:sym typeface="Alegreya"/>
            </a:endParaRPr>
          </a:p>
        </p:txBody>
      </p:sp>
      <p:sp>
        <p:nvSpPr>
          <p:cNvPr id="169" name="Google Shape;169;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solidFill>
                <a:schemeClr val="dk1"/>
              </a:solidFill>
            </a:endParaRPr>
          </a:p>
        </p:txBody>
      </p:sp>
      <p:sp>
        <p:nvSpPr>
          <p:cNvPr id="170" name="Google Shape;170;p19"/>
          <p:cNvSpPr/>
          <p:nvPr/>
        </p:nvSpPr>
        <p:spPr>
          <a:xfrm>
            <a:off x="227475" y="1053825"/>
            <a:ext cx="1668300" cy="1605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txBox="1"/>
          <p:nvPr/>
        </p:nvSpPr>
        <p:spPr>
          <a:xfrm>
            <a:off x="360225" y="1152475"/>
            <a:ext cx="1402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Annie Use Your Telescope"/>
                <a:ea typeface="Annie Use Your Telescope"/>
                <a:cs typeface="Annie Use Your Telescope"/>
                <a:sym typeface="Annie Use Your Telescope"/>
              </a:rPr>
              <a:t>My favorite music </a:t>
            </a:r>
            <a:r>
              <a:rPr lang="en">
                <a:latin typeface="Annie Use Your Telescope"/>
                <a:ea typeface="Annie Use Your Telescope"/>
                <a:cs typeface="Annie Use Your Telescope"/>
                <a:sym typeface="Annie Use Your Telescope"/>
              </a:rPr>
              <a:t>genres are K-pop, Corridos and Banda.</a:t>
            </a:r>
            <a:endParaRPr>
              <a:latin typeface="Annie Use Your Telescope"/>
              <a:ea typeface="Annie Use Your Telescope"/>
              <a:cs typeface="Annie Use Your Telescope"/>
              <a:sym typeface="Annie Use Your Telescope"/>
            </a:endParaRPr>
          </a:p>
        </p:txBody>
      </p:sp>
      <p:pic>
        <p:nvPicPr>
          <p:cNvPr id="172" name="Google Shape;172;p19"/>
          <p:cNvPicPr preferRelativeResize="0"/>
          <p:nvPr/>
        </p:nvPicPr>
        <p:blipFill>
          <a:blip r:embed="rId3">
            <a:alphaModFix/>
          </a:blip>
          <a:stretch>
            <a:fillRect/>
          </a:stretch>
        </p:blipFill>
        <p:spPr>
          <a:xfrm>
            <a:off x="130575" y="2957200"/>
            <a:ext cx="3414975" cy="1920925"/>
          </a:xfrm>
          <a:prstGeom prst="rect">
            <a:avLst/>
          </a:prstGeom>
          <a:noFill/>
          <a:ln>
            <a:noFill/>
          </a:ln>
        </p:spPr>
      </p:pic>
      <p:sp>
        <p:nvSpPr>
          <p:cNvPr id="173" name="Google Shape;173;p19"/>
          <p:cNvSpPr/>
          <p:nvPr/>
        </p:nvSpPr>
        <p:spPr>
          <a:xfrm>
            <a:off x="2236850" y="1090163"/>
            <a:ext cx="1819800" cy="1794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9"/>
          <p:cNvSpPr txBox="1"/>
          <p:nvPr/>
        </p:nvSpPr>
        <p:spPr>
          <a:xfrm>
            <a:off x="2388500" y="1679663"/>
            <a:ext cx="1516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ourier New"/>
                <a:ea typeface="Courier New"/>
                <a:cs typeface="Courier New"/>
                <a:sym typeface="Courier New"/>
              </a:rPr>
              <a:t>K-pop: example- BTS</a:t>
            </a:r>
            <a:endParaRPr>
              <a:latin typeface="Courier New"/>
              <a:ea typeface="Courier New"/>
              <a:cs typeface="Courier New"/>
              <a:sym typeface="Courier New"/>
            </a:endParaRPr>
          </a:p>
        </p:txBody>
      </p:sp>
      <p:pic>
        <p:nvPicPr>
          <p:cNvPr id="175" name="Google Shape;175;p19"/>
          <p:cNvPicPr preferRelativeResize="0"/>
          <p:nvPr/>
        </p:nvPicPr>
        <p:blipFill>
          <a:blip r:embed="rId4">
            <a:alphaModFix/>
          </a:blip>
          <a:stretch>
            <a:fillRect/>
          </a:stretch>
        </p:blipFill>
        <p:spPr>
          <a:xfrm>
            <a:off x="4397713" y="198513"/>
            <a:ext cx="2143125" cy="2143125"/>
          </a:xfrm>
          <a:prstGeom prst="rect">
            <a:avLst/>
          </a:prstGeom>
          <a:noFill/>
          <a:ln>
            <a:noFill/>
          </a:ln>
        </p:spPr>
      </p:pic>
      <p:sp>
        <p:nvSpPr>
          <p:cNvPr id="176" name="Google Shape;176;p19"/>
          <p:cNvSpPr/>
          <p:nvPr/>
        </p:nvSpPr>
        <p:spPr>
          <a:xfrm>
            <a:off x="6963325" y="518150"/>
            <a:ext cx="1668300" cy="1465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9"/>
          <p:cNvSpPr txBox="1"/>
          <p:nvPr/>
        </p:nvSpPr>
        <p:spPr>
          <a:xfrm>
            <a:off x="7114975" y="631875"/>
            <a:ext cx="1352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ourier New"/>
                <a:ea typeface="Courier New"/>
                <a:cs typeface="Courier New"/>
                <a:sym typeface="Courier New"/>
              </a:rPr>
              <a:t>Corridos: example - Ariel Camacho</a:t>
            </a:r>
            <a:endParaRPr>
              <a:latin typeface="Courier New"/>
              <a:ea typeface="Courier New"/>
              <a:cs typeface="Courier New"/>
              <a:sym typeface="Courier New"/>
            </a:endParaRPr>
          </a:p>
        </p:txBody>
      </p:sp>
      <p:pic>
        <p:nvPicPr>
          <p:cNvPr id="178" name="Google Shape;178;p19"/>
          <p:cNvPicPr preferRelativeResize="0"/>
          <p:nvPr/>
        </p:nvPicPr>
        <p:blipFill>
          <a:blip r:embed="rId5">
            <a:alphaModFix/>
          </a:blip>
          <a:stretch>
            <a:fillRect/>
          </a:stretch>
        </p:blipFill>
        <p:spPr>
          <a:xfrm>
            <a:off x="6444063" y="3068375"/>
            <a:ext cx="2524125" cy="1809750"/>
          </a:xfrm>
          <a:prstGeom prst="rect">
            <a:avLst/>
          </a:prstGeom>
          <a:noFill/>
          <a:ln>
            <a:noFill/>
          </a:ln>
        </p:spPr>
      </p:pic>
      <p:sp>
        <p:nvSpPr>
          <p:cNvPr id="179" name="Google Shape;179;p19"/>
          <p:cNvSpPr/>
          <p:nvPr/>
        </p:nvSpPr>
        <p:spPr>
          <a:xfrm>
            <a:off x="4258875" y="3108850"/>
            <a:ext cx="1668300" cy="1680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txBox="1"/>
          <p:nvPr/>
        </p:nvSpPr>
        <p:spPr>
          <a:xfrm>
            <a:off x="4511625" y="3298400"/>
            <a:ext cx="1276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ourier New"/>
                <a:ea typeface="Courier New"/>
                <a:cs typeface="Courier New"/>
                <a:sym typeface="Courier New"/>
              </a:rPr>
              <a:t>Banda: example- Banda MS</a:t>
            </a:r>
            <a:endParaRPr>
              <a:latin typeface="Courier New"/>
              <a:ea typeface="Courier New"/>
              <a:cs typeface="Courier New"/>
              <a:sym typeface="Courier New"/>
            </a:endParaRPr>
          </a:p>
        </p:txBody>
      </p:sp>
      <p:sp>
        <p:nvSpPr>
          <p:cNvPr id="181" name="Google Shape;181;p19"/>
          <p:cNvSpPr/>
          <p:nvPr/>
        </p:nvSpPr>
        <p:spPr>
          <a:xfrm>
            <a:off x="6950675" y="2085200"/>
            <a:ext cx="947700" cy="8973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27BA0"/>
        </a:solidFill>
      </p:bgPr>
    </p:bg>
    <p:spTree>
      <p:nvGrpSpPr>
        <p:cNvPr id="185" name="Shape 185"/>
        <p:cNvGrpSpPr/>
        <p:nvPr/>
      </p:nvGrpSpPr>
      <p:grpSpPr>
        <a:xfrm>
          <a:off x="0" y="0"/>
          <a:ext cx="0" cy="0"/>
          <a:chOff x="0" y="0"/>
          <a:chExt cx="0" cy="0"/>
        </a:xfrm>
      </p:grpSpPr>
      <p:sp>
        <p:nvSpPr>
          <p:cNvPr id="186" name="Google Shape;18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urier New"/>
                <a:ea typeface="Courier New"/>
                <a:cs typeface="Courier New"/>
                <a:sym typeface="Courier New"/>
              </a:rPr>
              <a:t>My Favorite </a:t>
            </a:r>
            <a:r>
              <a:rPr lang="en">
                <a:latin typeface="Courier New"/>
                <a:ea typeface="Courier New"/>
                <a:cs typeface="Courier New"/>
                <a:sym typeface="Courier New"/>
              </a:rPr>
              <a:t>quotes</a:t>
            </a:r>
            <a:r>
              <a:rPr lang="en">
                <a:latin typeface="Courier New"/>
                <a:ea typeface="Courier New"/>
                <a:cs typeface="Courier New"/>
                <a:sym typeface="Courier New"/>
              </a:rPr>
              <a:t> </a:t>
            </a:r>
            <a:endParaRPr>
              <a:latin typeface="Courier New"/>
              <a:ea typeface="Courier New"/>
              <a:cs typeface="Courier New"/>
              <a:sym typeface="Courier New"/>
            </a:endParaRPr>
          </a:p>
        </p:txBody>
      </p:sp>
      <p:sp>
        <p:nvSpPr>
          <p:cNvPr id="187" name="Google Shape;187;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8" name="Google Shape;188;p20"/>
          <p:cNvPicPr preferRelativeResize="0"/>
          <p:nvPr/>
        </p:nvPicPr>
        <p:blipFill>
          <a:blip r:embed="rId3">
            <a:alphaModFix/>
          </a:blip>
          <a:stretch>
            <a:fillRect/>
          </a:stretch>
        </p:blipFill>
        <p:spPr>
          <a:xfrm>
            <a:off x="3244725" y="3155575"/>
            <a:ext cx="2933700" cy="1562100"/>
          </a:xfrm>
          <a:prstGeom prst="rect">
            <a:avLst/>
          </a:prstGeom>
          <a:noFill/>
          <a:ln>
            <a:noFill/>
          </a:ln>
        </p:spPr>
      </p:pic>
      <p:pic>
        <p:nvPicPr>
          <p:cNvPr id="189" name="Google Shape;189;p20"/>
          <p:cNvPicPr preferRelativeResize="0"/>
          <p:nvPr/>
        </p:nvPicPr>
        <p:blipFill>
          <a:blip r:embed="rId4">
            <a:alphaModFix/>
          </a:blip>
          <a:stretch>
            <a:fillRect/>
          </a:stretch>
        </p:blipFill>
        <p:spPr>
          <a:xfrm>
            <a:off x="6520788" y="291750"/>
            <a:ext cx="2143125" cy="2133600"/>
          </a:xfrm>
          <a:prstGeom prst="rect">
            <a:avLst/>
          </a:prstGeom>
          <a:noFill/>
          <a:ln>
            <a:noFill/>
          </a:ln>
        </p:spPr>
      </p:pic>
      <p:sp>
        <p:nvSpPr>
          <p:cNvPr id="190" name="Google Shape;190;p20"/>
          <p:cNvSpPr txBox="1"/>
          <p:nvPr/>
        </p:nvSpPr>
        <p:spPr>
          <a:xfrm>
            <a:off x="429675" y="1364850"/>
            <a:ext cx="2059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Covered By Your Grace"/>
              <a:ea typeface="Covered By Your Grace"/>
              <a:cs typeface="Covered By Your Grace"/>
              <a:sym typeface="Covered By Your Grace"/>
            </a:endParaRPr>
          </a:p>
        </p:txBody>
      </p:sp>
      <p:sp>
        <p:nvSpPr>
          <p:cNvPr id="191" name="Google Shape;191;p20"/>
          <p:cNvSpPr txBox="1"/>
          <p:nvPr/>
        </p:nvSpPr>
        <p:spPr>
          <a:xfrm>
            <a:off x="4726450" y="568700"/>
            <a:ext cx="156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2" name="Google Shape;192;p20"/>
          <p:cNvSpPr/>
          <p:nvPr/>
        </p:nvSpPr>
        <p:spPr>
          <a:xfrm>
            <a:off x="311700" y="1213075"/>
            <a:ext cx="2143200" cy="2540400"/>
          </a:xfrm>
          <a:prstGeom prst="roundRect">
            <a:avLst>
              <a:gd fmla="val 16667" name="adj"/>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0"/>
          <p:cNvSpPr txBox="1"/>
          <p:nvPr/>
        </p:nvSpPr>
        <p:spPr>
          <a:xfrm>
            <a:off x="593975" y="1352225"/>
            <a:ext cx="16428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Covered By Your Grace"/>
                <a:ea typeface="Covered By Your Grace"/>
                <a:cs typeface="Covered By Your Grace"/>
                <a:sym typeface="Covered By Your Grace"/>
              </a:rPr>
              <a:t>My favorite quotes are usually about how to never give up and to always stay simple and humble. Some of my favorites are Ariel Camacho and Jenni RIvera quotes. </a:t>
            </a:r>
            <a:endParaRPr/>
          </a:p>
        </p:txBody>
      </p:sp>
      <p:pic>
        <p:nvPicPr>
          <p:cNvPr id="194" name="Google Shape;194;p20"/>
          <p:cNvPicPr preferRelativeResize="0"/>
          <p:nvPr/>
        </p:nvPicPr>
        <p:blipFill>
          <a:blip r:embed="rId5">
            <a:alphaModFix/>
          </a:blip>
          <a:stretch>
            <a:fillRect/>
          </a:stretch>
        </p:blipFill>
        <p:spPr>
          <a:xfrm>
            <a:off x="3040050" y="1364850"/>
            <a:ext cx="2895600" cy="1581150"/>
          </a:xfrm>
          <a:prstGeom prst="rect">
            <a:avLst/>
          </a:prstGeom>
          <a:noFill/>
          <a:ln>
            <a:noFill/>
          </a:ln>
        </p:spPr>
      </p:pic>
      <p:sp>
        <p:nvSpPr>
          <p:cNvPr id="195" name="Google Shape;195;p20"/>
          <p:cNvSpPr/>
          <p:nvPr/>
        </p:nvSpPr>
        <p:spPr>
          <a:xfrm>
            <a:off x="7001225" y="2969825"/>
            <a:ext cx="1301700" cy="1599000"/>
          </a:xfrm>
          <a:prstGeom prst="star4">
            <a:avLst>
              <a:gd fmla="val 12500" name="adj"/>
            </a:avLst>
          </a:prstGeom>
          <a:solidFill>
            <a:srgbClr val="FF00FF"/>
          </a:solidFill>
          <a:ln cap="flat" cmpd="sng" w="9525">
            <a:solidFill>
              <a:srgbClr val="4C11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199" name="Shape 199"/>
        <p:cNvGrpSpPr/>
        <p:nvPr/>
      </p:nvGrpSpPr>
      <p:grpSpPr>
        <a:xfrm>
          <a:off x="0" y="0"/>
          <a:ext cx="0" cy="0"/>
          <a:chOff x="0" y="0"/>
          <a:chExt cx="0" cy="0"/>
        </a:xfrm>
      </p:grpSpPr>
      <p:sp>
        <p:nvSpPr>
          <p:cNvPr id="200" name="Google Shape;20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Annie Use Your Telescope"/>
                <a:ea typeface="Annie Use Your Telescope"/>
                <a:cs typeface="Annie Use Your Telescope"/>
                <a:sym typeface="Annie Use Your Telescope"/>
              </a:rPr>
              <a:t>Favorite </a:t>
            </a:r>
            <a:r>
              <a:rPr lang="en" sz="2300">
                <a:latin typeface="Annie Use Your Telescope"/>
                <a:ea typeface="Annie Use Your Telescope"/>
                <a:cs typeface="Annie Use Your Telescope"/>
                <a:sym typeface="Annie Use Your Telescope"/>
              </a:rPr>
              <a:t>Place I have </a:t>
            </a:r>
            <a:r>
              <a:rPr lang="en" sz="2300">
                <a:latin typeface="Annie Use Your Telescope"/>
                <a:ea typeface="Annie Use Your Telescope"/>
                <a:cs typeface="Annie Use Your Telescope"/>
                <a:sym typeface="Annie Use Your Telescope"/>
              </a:rPr>
              <a:t>visited </a:t>
            </a:r>
            <a:endParaRPr sz="2300">
              <a:latin typeface="Annie Use Your Telescope"/>
              <a:ea typeface="Annie Use Your Telescope"/>
              <a:cs typeface="Annie Use Your Telescope"/>
              <a:sym typeface="Annie Use Your Telescope"/>
            </a:endParaRPr>
          </a:p>
        </p:txBody>
      </p:sp>
      <p:sp>
        <p:nvSpPr>
          <p:cNvPr id="201" name="Google Shape;20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02" name="Google Shape;202;p21"/>
          <p:cNvSpPr/>
          <p:nvPr/>
        </p:nvSpPr>
        <p:spPr>
          <a:xfrm>
            <a:off x="366500" y="1074200"/>
            <a:ext cx="2653800" cy="3462600"/>
          </a:xfrm>
          <a:prstGeom prst="roundRect">
            <a:avLst>
              <a:gd fmla="val 16667" name="adj"/>
            </a:avLst>
          </a:prstGeom>
          <a:solidFill>
            <a:srgbClr val="134F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3" name="Google Shape;203;p21"/>
          <p:cNvPicPr preferRelativeResize="0"/>
          <p:nvPr/>
        </p:nvPicPr>
        <p:blipFill>
          <a:blip r:embed="rId3">
            <a:alphaModFix/>
          </a:blip>
          <a:stretch>
            <a:fillRect/>
          </a:stretch>
        </p:blipFill>
        <p:spPr>
          <a:xfrm>
            <a:off x="3333175" y="326013"/>
            <a:ext cx="2705100" cy="1685925"/>
          </a:xfrm>
          <a:prstGeom prst="rect">
            <a:avLst/>
          </a:prstGeom>
          <a:noFill/>
          <a:ln>
            <a:noFill/>
          </a:ln>
        </p:spPr>
      </p:pic>
      <p:pic>
        <p:nvPicPr>
          <p:cNvPr id="204" name="Google Shape;204;p21"/>
          <p:cNvPicPr preferRelativeResize="0"/>
          <p:nvPr/>
        </p:nvPicPr>
        <p:blipFill>
          <a:blip r:embed="rId4">
            <a:alphaModFix/>
          </a:blip>
          <a:stretch>
            <a:fillRect/>
          </a:stretch>
        </p:blipFill>
        <p:spPr>
          <a:xfrm>
            <a:off x="6238400" y="2161725"/>
            <a:ext cx="2000250" cy="2286000"/>
          </a:xfrm>
          <a:prstGeom prst="rect">
            <a:avLst/>
          </a:prstGeom>
          <a:noFill/>
          <a:ln>
            <a:noFill/>
          </a:ln>
        </p:spPr>
      </p:pic>
      <p:pic>
        <p:nvPicPr>
          <p:cNvPr id="205" name="Google Shape;205;p21"/>
          <p:cNvPicPr preferRelativeResize="0"/>
          <p:nvPr/>
        </p:nvPicPr>
        <p:blipFill>
          <a:blip r:embed="rId5">
            <a:alphaModFix/>
          </a:blip>
          <a:stretch>
            <a:fillRect/>
          </a:stretch>
        </p:blipFill>
        <p:spPr>
          <a:xfrm>
            <a:off x="3695700" y="2161725"/>
            <a:ext cx="1752600" cy="2609850"/>
          </a:xfrm>
          <a:prstGeom prst="rect">
            <a:avLst/>
          </a:prstGeom>
          <a:noFill/>
          <a:ln>
            <a:noFill/>
          </a:ln>
        </p:spPr>
      </p:pic>
      <p:sp>
        <p:nvSpPr>
          <p:cNvPr id="206" name="Google Shape;206;p21"/>
          <p:cNvSpPr/>
          <p:nvPr/>
        </p:nvSpPr>
        <p:spPr>
          <a:xfrm>
            <a:off x="6836925" y="379125"/>
            <a:ext cx="1048800" cy="1632900"/>
          </a:xfrm>
          <a:prstGeom prst="moon">
            <a:avLst>
              <a:gd fmla="val 50000" name="adj"/>
            </a:avLst>
          </a:prstGeom>
          <a:solidFill>
            <a:srgbClr val="A2C4C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1"/>
          <p:cNvSpPr txBox="1"/>
          <p:nvPr/>
        </p:nvSpPr>
        <p:spPr>
          <a:xfrm>
            <a:off x="695075" y="1301675"/>
            <a:ext cx="2135700" cy="278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Nunito"/>
                <a:ea typeface="Nunito"/>
                <a:cs typeface="Nunito"/>
                <a:sym typeface="Nunito"/>
              </a:rPr>
              <a:t>Out of all places I have </a:t>
            </a:r>
            <a:r>
              <a:rPr lang="en" sz="1300">
                <a:latin typeface="Nunito"/>
                <a:ea typeface="Nunito"/>
                <a:cs typeface="Nunito"/>
                <a:sym typeface="Nunito"/>
              </a:rPr>
              <a:t>visited</a:t>
            </a:r>
            <a:r>
              <a:rPr lang="en" sz="1300">
                <a:latin typeface="Nunito"/>
                <a:ea typeface="Nunito"/>
                <a:cs typeface="Nunito"/>
                <a:sym typeface="Nunito"/>
              </a:rPr>
              <a:t> my favorite is </a:t>
            </a:r>
            <a:r>
              <a:rPr lang="en" sz="1300">
                <a:latin typeface="Nunito"/>
                <a:ea typeface="Nunito"/>
                <a:cs typeface="Nunito"/>
                <a:sym typeface="Nunito"/>
              </a:rPr>
              <a:t>Janitzio</a:t>
            </a:r>
            <a:r>
              <a:rPr lang="en" sz="1300">
                <a:latin typeface="Nunito"/>
                <a:ea typeface="Nunito"/>
                <a:cs typeface="Nunito"/>
                <a:sym typeface="Nunito"/>
              </a:rPr>
              <a:t>. </a:t>
            </a:r>
            <a:r>
              <a:rPr lang="en" sz="1300">
                <a:latin typeface="Nunito"/>
                <a:ea typeface="Nunito"/>
                <a:cs typeface="Nunito"/>
                <a:sym typeface="Nunito"/>
              </a:rPr>
              <a:t>Janitzio</a:t>
            </a:r>
            <a:r>
              <a:rPr lang="en" sz="1300">
                <a:latin typeface="Nunito"/>
                <a:ea typeface="Nunito"/>
                <a:cs typeface="Nunito"/>
                <a:sym typeface="Nunito"/>
              </a:rPr>
              <a:t> is my favorite place to visit is because one it is in my </a:t>
            </a:r>
            <a:r>
              <a:rPr lang="en" sz="1300">
                <a:latin typeface="Nunito"/>
                <a:ea typeface="Nunito"/>
                <a:cs typeface="Nunito"/>
                <a:sym typeface="Nunito"/>
              </a:rPr>
              <a:t>home state</a:t>
            </a:r>
            <a:r>
              <a:rPr lang="en" sz="1300">
                <a:latin typeface="Nunito"/>
                <a:ea typeface="Nunito"/>
                <a:cs typeface="Nunito"/>
                <a:sym typeface="Nunito"/>
              </a:rPr>
              <a:t> of Michoacan. Another reason I enjoy </a:t>
            </a:r>
            <a:r>
              <a:rPr lang="en" sz="1300">
                <a:latin typeface="Nunito"/>
                <a:ea typeface="Nunito"/>
                <a:cs typeface="Nunito"/>
                <a:sym typeface="Nunito"/>
              </a:rPr>
              <a:t>visiting</a:t>
            </a:r>
            <a:r>
              <a:rPr lang="en" sz="1300">
                <a:latin typeface="Nunito"/>
                <a:ea typeface="Nunito"/>
                <a:cs typeface="Nunito"/>
                <a:sym typeface="Nunito"/>
              </a:rPr>
              <a:t> </a:t>
            </a:r>
            <a:r>
              <a:rPr lang="en" sz="1300">
                <a:latin typeface="Nunito"/>
                <a:ea typeface="Nunito"/>
                <a:cs typeface="Nunito"/>
                <a:sym typeface="Nunito"/>
              </a:rPr>
              <a:t>Janitzio</a:t>
            </a:r>
            <a:r>
              <a:rPr lang="en" sz="1300">
                <a:latin typeface="Nunito"/>
                <a:ea typeface="Nunito"/>
                <a:cs typeface="Nunito"/>
                <a:sym typeface="Nunito"/>
              </a:rPr>
              <a:t> is because of the </a:t>
            </a:r>
            <a:r>
              <a:rPr lang="en" sz="1300">
                <a:latin typeface="Nunito"/>
                <a:ea typeface="Nunito"/>
                <a:cs typeface="Nunito"/>
                <a:sym typeface="Nunito"/>
              </a:rPr>
              <a:t>scenery</a:t>
            </a:r>
            <a:r>
              <a:rPr lang="en" sz="1300">
                <a:latin typeface="Nunito"/>
                <a:ea typeface="Nunito"/>
                <a:cs typeface="Nunito"/>
                <a:sym typeface="Nunito"/>
              </a:rPr>
              <a:t>. IN </a:t>
            </a:r>
            <a:r>
              <a:rPr lang="en" sz="1300">
                <a:latin typeface="Nunito"/>
                <a:ea typeface="Nunito"/>
                <a:cs typeface="Nunito"/>
                <a:sym typeface="Nunito"/>
              </a:rPr>
              <a:t>Janitzio</a:t>
            </a:r>
            <a:r>
              <a:rPr lang="en" sz="1300">
                <a:latin typeface="Nunito"/>
                <a:ea typeface="Nunito"/>
                <a:cs typeface="Nunito"/>
                <a:sym typeface="Nunito"/>
              </a:rPr>
              <a:t> you can see the whole lake and the small island of </a:t>
            </a:r>
            <a:r>
              <a:rPr lang="en" sz="1300">
                <a:latin typeface="Nunito"/>
                <a:ea typeface="Nunito"/>
                <a:cs typeface="Nunito"/>
                <a:sym typeface="Nunito"/>
              </a:rPr>
              <a:t>Janitzio</a:t>
            </a:r>
            <a:r>
              <a:rPr lang="en" sz="1300">
                <a:latin typeface="Nunito"/>
                <a:ea typeface="Nunito"/>
                <a:cs typeface="Nunito"/>
                <a:sym typeface="Nunito"/>
              </a:rPr>
              <a:t> from on top </a:t>
            </a:r>
            <a:r>
              <a:rPr lang="en" sz="1300">
                <a:latin typeface="Nunito"/>
                <a:ea typeface="Nunito"/>
                <a:cs typeface="Nunito"/>
                <a:sym typeface="Nunito"/>
              </a:rPr>
              <a:t>of</a:t>
            </a:r>
            <a:r>
              <a:rPr lang="en" sz="1300">
                <a:latin typeface="Nunito"/>
                <a:ea typeface="Nunito"/>
                <a:cs typeface="Nunito"/>
                <a:sym typeface="Nunito"/>
              </a:rPr>
              <a:t> the island. </a:t>
            </a:r>
            <a:endParaRPr sz="1300">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