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Ayden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about me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like to dye my hair, play games, watch tv, hang out with friends and family, and try new foods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this is my all about me slide:)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My favorite animals.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Some of my favorite 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Animals are cats, birds,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Octopus’s, and horses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Sssdd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02375"/>
            <a:ext cx="3440100" cy="234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0100" y="2802375"/>
            <a:ext cx="3184729" cy="234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7675" y="2802375"/>
            <a:ext cx="2557050" cy="23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2000" y="0"/>
            <a:ext cx="4982001" cy="28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My favorite colors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My favorite colors are red, black, and blue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8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foods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Some of my favorite foods are pizza, twinkies, and almost anything sweet or salty  </a:t>
            </a:r>
            <a:endParaRPr b="1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4775"/>
            <a:ext cx="4293100" cy="353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3100" y="1604775"/>
            <a:ext cx="4850900" cy="35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things im intrested in.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919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Some things im interested in is drawing, anime, katana’s, a japanese urban legend called Kuchisake Onna, and sleeping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7350"/>
            <a:ext cx="2496301" cy="35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450" y="-1897525"/>
            <a:ext cx="438455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6300" y="1488200"/>
            <a:ext cx="3374150" cy="37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games (board games and video games)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960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Some of my favorite games are dead by daylight, sorry, minecraft, dishonored 2, roblox, and the harry potter board game.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6225"/>
            <a:ext cx="37581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07700" y="362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My facorite movie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My favorite movie is harry potter.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dream job.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My dream job is to be a teacher or a actor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My favorite show.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My favorite </a:t>
            </a:r>
            <a:r>
              <a:rPr b="1" lang="en">
                <a:solidFill>
                  <a:srgbClr val="FFFFFF"/>
                </a:solidFill>
              </a:rPr>
              <a:t>show is the walking dead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