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00f5c5bb1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00f5c5bb1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900f5c5bb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900f5c5bb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00f5c5bb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00f5c5bb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900f5c5bb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900f5c5bb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900f5c5bb1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900f5c5bb1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00f5c5bb1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00f5c5bb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00f5c5bb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00f5c5bb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00f5c5bb1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00f5c5bb1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900f5c5bb1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900f5c5bb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00f5c5bb1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00f5c5bb1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073725"/>
            <a:ext cx="8520600" cy="126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About 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453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542075" y="3173825"/>
            <a:ext cx="40536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Your name</a:t>
            </a:r>
            <a:endParaRPr sz="2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 Slide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