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900f5c5bb1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900f5c5bb1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900f5c5bb1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900f5c5bb1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900f5c5bb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900f5c5bb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900f5c5bb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900f5c5bb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900f5c5bb1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900f5c5bb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900f5c5bb1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900f5c5bb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900f5c5bb1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900f5c5bb1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900f5c5bb1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900f5c5bb1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900f5c5bb1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900f5c5bb1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900f5c5bb1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900f5c5bb1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5.png"/><Relationship Id="rId5" Type="http://schemas.openxmlformats.org/officeDocument/2006/relationships/image" Target="../media/image1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2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2.jpg"/><Relationship Id="rId5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8.jpg"/><Relationship Id="rId5" Type="http://schemas.openxmlformats.org/officeDocument/2006/relationships/image" Target="../media/image4.jpg"/><Relationship Id="rId6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Relationship Id="rId4" Type="http://schemas.openxmlformats.org/officeDocument/2006/relationships/image" Target="../media/image10.jpg"/><Relationship Id="rId5" Type="http://schemas.openxmlformats.org/officeDocument/2006/relationships/image" Target="../media/image1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jpg"/><Relationship Id="rId4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g"/><Relationship Id="rId4" Type="http://schemas.openxmlformats.org/officeDocument/2006/relationships/image" Target="../media/image20.jpg"/><Relationship Id="rId5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073725"/>
            <a:ext cx="8520600" cy="126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About Me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453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By: Ian Moreno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FF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/>
          <p:nvPr/>
        </p:nvSpPr>
        <p:spPr>
          <a:xfrm>
            <a:off x="713225" y="0"/>
            <a:ext cx="73407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My </a:t>
            </a:r>
            <a:r>
              <a:rPr lang="en" sz="2200"/>
              <a:t>favorite</a:t>
            </a:r>
            <a:r>
              <a:rPr lang="en" sz="2200"/>
              <a:t> class from this year </a:t>
            </a:r>
            <a:r>
              <a:rPr lang="en" sz="2200"/>
              <a:t>science 1 because Mr perez is a great teacher and 2 it's we are going to do a lot of projects. </a:t>
            </a:r>
            <a:endParaRPr sz="2200"/>
          </a:p>
        </p:txBody>
      </p:sp>
      <p:pic>
        <p:nvPicPr>
          <p:cNvPr id="131" name="Google Shape;13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1550" y="1056050"/>
            <a:ext cx="3907625" cy="390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FC5E8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 Slide</a:t>
            </a:r>
            <a:endParaRPr/>
          </a:p>
        </p:txBody>
      </p:sp>
      <p:sp>
        <p:nvSpPr>
          <p:cNvPr id="137" name="Google Shape;137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/>
              <a:t>This were some of my </a:t>
            </a:r>
            <a:r>
              <a:rPr lang="en" sz="2200"/>
              <a:t>favorite thing about my life</a:t>
            </a:r>
            <a:r>
              <a:rPr lang="en" sz="2200"/>
              <a:t> </a:t>
            </a:r>
            <a:endParaRPr sz="2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A86E8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781800" y="329175"/>
            <a:ext cx="73407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One of my </a:t>
            </a:r>
            <a:r>
              <a:rPr lang="en" sz="2300"/>
              <a:t>favorite hobbies are playing soccer, swinging and running.</a:t>
            </a:r>
            <a:r>
              <a:rPr lang="en" sz="2300"/>
              <a:t> </a:t>
            </a:r>
            <a:endParaRPr sz="2300"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550" y="1783075"/>
            <a:ext cx="3101599" cy="226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66300" y="1613863"/>
            <a:ext cx="2011399" cy="2600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69724" y="1783075"/>
            <a:ext cx="3261501" cy="18350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/>
        </p:nvSpPr>
        <p:spPr>
          <a:xfrm>
            <a:off x="836675" y="274325"/>
            <a:ext cx="7340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For my family I two sister and my mom and dad.</a:t>
            </a:r>
            <a:endParaRPr sz="2400"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5275" y="1014975"/>
            <a:ext cx="3733925" cy="279655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0" y="4608575"/>
            <a:ext cx="734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Random</a:t>
            </a:r>
            <a:r>
              <a:rPr lang="en"/>
              <a:t> family</a:t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372296">
            <a:off x="473512" y="3698888"/>
            <a:ext cx="2165875" cy="1065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818E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/>
        </p:nvSpPr>
        <p:spPr>
          <a:xfrm>
            <a:off x="411475" y="342900"/>
            <a:ext cx="73407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My top 3 favorite movies are shrek, Nacho libre, and the joker.</a:t>
            </a:r>
            <a:endParaRPr sz="2200"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0988" y="1204800"/>
            <a:ext cx="2412475" cy="3496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" y="1857475"/>
            <a:ext cx="3106925" cy="23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07550" y="1938100"/>
            <a:ext cx="3383299" cy="202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FC5E8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/>
        </p:nvSpPr>
        <p:spPr>
          <a:xfrm>
            <a:off x="768100" y="137175"/>
            <a:ext cx="7340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 like </a:t>
            </a:r>
            <a:r>
              <a:rPr lang="en" sz="1800"/>
              <a:t>gaming</a:t>
            </a:r>
            <a:r>
              <a:rPr lang="en" sz="1800"/>
              <a:t> I play on a ps4 saving up to get a two thousand </a:t>
            </a:r>
            <a:r>
              <a:rPr lang="en" sz="1800"/>
              <a:t>dollar</a:t>
            </a:r>
            <a:r>
              <a:rPr lang="en" sz="1800"/>
              <a:t> </a:t>
            </a:r>
            <a:r>
              <a:rPr lang="en" sz="1800"/>
              <a:t>gaming</a:t>
            </a:r>
            <a:r>
              <a:rPr lang="en" sz="1800"/>
              <a:t> pc.</a:t>
            </a:r>
            <a:endParaRPr sz="1800"/>
          </a:p>
        </p:txBody>
      </p:sp>
      <p:sp>
        <p:nvSpPr>
          <p:cNvPr id="85" name="Google Shape;85;p17"/>
          <p:cNvSpPr txBox="1"/>
          <p:nvPr/>
        </p:nvSpPr>
        <p:spPr>
          <a:xfrm>
            <a:off x="768100" y="4320525"/>
            <a:ext cx="7340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My most play games are warzone,(old) fortnite, apex, minecraft and  lot more.</a:t>
            </a:r>
            <a:endParaRPr sz="1800"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14688"/>
            <a:ext cx="3353049" cy="107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96500" y="806598"/>
            <a:ext cx="2747500" cy="154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93225" y="2571750"/>
            <a:ext cx="3236164" cy="181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01025" y="990488"/>
            <a:ext cx="2420585" cy="1361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C78D8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/>
        </p:nvSpPr>
        <p:spPr>
          <a:xfrm>
            <a:off x="699525" y="260600"/>
            <a:ext cx="73407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For pets I used to have A dog but he ran away then I had two ducks but after 2 years we let them free.</a:t>
            </a:r>
            <a:endParaRPr sz="2200"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800" y="1509875"/>
            <a:ext cx="3125199" cy="2343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69700" y="1790501"/>
            <a:ext cx="2674001" cy="178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27388" y="1790494"/>
            <a:ext cx="2519925" cy="1677568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/>
          <p:nvPr/>
        </p:nvSpPr>
        <p:spPr>
          <a:xfrm>
            <a:off x="3156225" y="3909050"/>
            <a:ext cx="3564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Not my real pet just look alike.</a:t>
            </a: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2C4C9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/>
        </p:nvSpPr>
        <p:spPr>
          <a:xfrm>
            <a:off x="1083575" y="137200"/>
            <a:ext cx="73407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My top three </a:t>
            </a:r>
            <a:r>
              <a:rPr lang="en" sz="2200"/>
              <a:t>favorite food are 1 pozole 2 tamales 3 encremadas. </a:t>
            </a:r>
            <a:r>
              <a:rPr lang="en" sz="2200"/>
              <a:t> </a:t>
            </a:r>
            <a:endParaRPr sz="2200"/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91925"/>
            <a:ext cx="3630442" cy="2419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0242" y="862400"/>
            <a:ext cx="3219450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78224" y="3211275"/>
            <a:ext cx="2834414" cy="172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/>
        </p:nvSpPr>
        <p:spPr>
          <a:xfrm>
            <a:off x="672075" y="260600"/>
            <a:ext cx="73407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My </a:t>
            </a:r>
            <a:r>
              <a:rPr lang="en" sz="2200"/>
              <a:t>favorite fast food restaurant is taco bell if it not taco bell it red robin </a:t>
            </a:r>
            <a:r>
              <a:rPr lang="en" sz="2200"/>
              <a:t> </a:t>
            </a:r>
            <a:endParaRPr sz="2200"/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275" y="1451675"/>
            <a:ext cx="4860150" cy="280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4700" y="1796125"/>
            <a:ext cx="3771776" cy="1791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/>
        </p:nvSpPr>
        <p:spPr>
          <a:xfrm>
            <a:off x="726950" y="329175"/>
            <a:ext cx="7340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</a:rPr>
              <a:t>My favorite type of music is corridos </a:t>
            </a:r>
            <a:r>
              <a:rPr lang="en" sz="2200">
                <a:solidFill>
                  <a:schemeClr val="lt1"/>
                </a:solidFill>
              </a:rPr>
              <a:t>tumbados </a:t>
            </a:r>
            <a:r>
              <a:rPr lang="en" sz="2200">
                <a:solidFill>
                  <a:schemeClr val="lt1"/>
                </a:solidFill>
              </a:rPr>
              <a:t> </a:t>
            </a:r>
            <a:endParaRPr sz="2200">
              <a:solidFill>
                <a:schemeClr val="lt1"/>
              </a:solidFill>
            </a:endParaRPr>
          </a:p>
        </p:txBody>
      </p:sp>
      <p:sp>
        <p:nvSpPr>
          <p:cNvPr id="119" name="Google Shape;119;p21"/>
          <p:cNvSpPr txBox="1"/>
          <p:nvPr/>
        </p:nvSpPr>
        <p:spPr>
          <a:xfrm>
            <a:off x="1165850" y="4087375"/>
            <a:ext cx="7340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</a:rPr>
              <a:t>And for my artis is Eslabon Armado or junior h</a:t>
            </a:r>
            <a:endParaRPr sz="2200">
              <a:solidFill>
                <a:schemeClr val="lt1"/>
              </a:solidFill>
            </a:endParaRPr>
          </a:p>
        </p:txBody>
      </p:sp>
      <p:pic>
        <p:nvPicPr>
          <p:cNvPr id="120" name="Google Shape;12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6375" y="869225"/>
            <a:ext cx="1653476" cy="293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5625" y="1002800"/>
            <a:ext cx="4452949" cy="2508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1"/>
          <p:cNvSpPr txBox="1"/>
          <p:nvPr/>
        </p:nvSpPr>
        <p:spPr>
          <a:xfrm>
            <a:off x="0" y="3662175"/>
            <a:ext cx="1014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Eslabon Armado 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23" name="Google Shape;12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 rot="2921175">
            <a:off x="304353" y="2379984"/>
            <a:ext cx="734491" cy="146898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1"/>
          <p:cNvSpPr txBox="1"/>
          <p:nvPr/>
        </p:nvSpPr>
        <p:spPr>
          <a:xfrm>
            <a:off x="8067650" y="3182100"/>
            <a:ext cx="87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Junior h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25" name="Google Shape;12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 rot="-3719959">
            <a:off x="7924353" y="1998984"/>
            <a:ext cx="734491" cy="1468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