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  <p:embeddedFont>
      <p:font typeface="Cantata One"/>
      <p:regular r:id="rId19"/>
    </p:embeddedFont>
    <p:embeddedFont>
      <p:font typeface="Comforta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ntataOne-regular.fntdata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7.jp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  <a:solidFill>
            <a:srgbClr val="EAD1DC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</a:rPr>
              <a:t>All About Me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268000" y="3160600"/>
            <a:ext cx="4608000" cy="9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Julissa Fregoso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125" y="2571750"/>
            <a:ext cx="12858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My goals this year: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My goals this year is probably to get at least A’s or B’s in all of my classes. Because 7th grade i when you have take everything seriously or you won’t go to 8th grade. I also want to make sure I get everything turned in.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375" y="2353575"/>
            <a:ext cx="2789924" cy="27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Conclusion Slide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That’s all the things you need to know about me :)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                                                              - End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About me: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Name: Julissa Fregoso                           Favorite color: Light purple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Age: 11 (yes I’m still 11)                                  Birthday: 08/21/2009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Birthplace: California Yuba City             Favorite animal: Bears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Write: Right handed</a:t>
            </a:r>
            <a:endParaRPr sz="21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794" y="3239474"/>
            <a:ext cx="2811024" cy="19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50" y="3834475"/>
            <a:ext cx="1229675" cy="12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r>
              <a:rPr lang="en">
                <a:solidFill>
                  <a:schemeClr val="lt1"/>
                </a:solidFill>
              </a:rPr>
              <a:t>   I am not showing my family.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All I’m going to say about my family is that it’s crazy.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550" y="2075921"/>
            <a:ext cx="3302450" cy="28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861" y="2697375"/>
            <a:ext cx="1068274" cy="21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0001" y="2793875"/>
            <a:ext cx="1243896" cy="21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1525" y="2200200"/>
            <a:ext cx="12858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</a:t>
            </a:r>
            <a:r>
              <a:rPr lang="en">
                <a:solidFill>
                  <a:srgbClr val="B7B7B7"/>
                </a:solidFill>
              </a:rPr>
              <a:t>My pets: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I have a cat but sadly don’t have any pictures of her.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her name is Crystal and I’ve had her for about 2-3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She’s white and grayish on her back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she’s an old cat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750" y="3001475"/>
            <a:ext cx="2274251" cy="227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8225" y="4006400"/>
            <a:ext cx="1641276" cy="8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63055">
            <a:off x="7250969" y="830893"/>
            <a:ext cx="1136690" cy="113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</a:t>
            </a:r>
            <a:r>
              <a:rPr lang="en">
                <a:solidFill>
                  <a:srgbClr val="6FA8DC"/>
                </a:solidFill>
              </a:rPr>
              <a:t>My favorite sports team: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lang="en" sz="1900"/>
              <a:t> I don’t watch sports and I’m not </a:t>
            </a:r>
            <a:r>
              <a:rPr lang="en" sz="1900"/>
              <a:t>interested</a:t>
            </a:r>
            <a:r>
              <a:rPr lang="en" sz="1900"/>
              <a:t> in watching any sports teams 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I don’t play sports much, the only sport that I used to play and </a:t>
            </a:r>
            <a:r>
              <a:rPr lang="en" sz="1900"/>
              <a:t>actually</a:t>
            </a:r>
            <a:r>
              <a:rPr lang="en" sz="1900"/>
              <a:t> enjoyed is probably tennis.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/>
              <a:t>I used to play tennis with my dad cousin and sisters before online class started.</a:t>
            </a:r>
            <a:endParaRPr sz="19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900" y="3050700"/>
            <a:ext cx="2092800" cy="20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5944" y="3131713"/>
            <a:ext cx="2518051" cy="1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rgbClr val="F6B26B"/>
                </a:solidFill>
              </a:rPr>
              <a:t>I don’t have a job :) 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only job is to do my chores and take care of my </a:t>
            </a:r>
            <a:r>
              <a:rPr lang="en"/>
              <a:t>baby sister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usually only clean on the weekends now </a:t>
            </a:r>
            <a:r>
              <a:rPr lang="en"/>
              <a:t>because when it’s school we don’t have time.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 the weekends my mom goes crazy about the mess we made throughout the week so it’s basically not even a weekend 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500" y="2816900"/>
            <a:ext cx="2446151" cy="232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                                       </a:t>
            </a:r>
            <a:r>
              <a:rPr lang="en">
                <a:latin typeface="Caveat"/>
                <a:ea typeface="Caveat"/>
                <a:cs typeface="Caveat"/>
                <a:sym typeface="Caveat"/>
              </a:rPr>
              <a:t>My hobbies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-"/>
            </a:pPr>
            <a:r>
              <a:rPr lang="en" sz="3300"/>
              <a:t>Drawing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-"/>
            </a:pPr>
            <a:r>
              <a:rPr lang="en" sz="3300"/>
              <a:t>Sleeping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-"/>
            </a:pPr>
            <a:r>
              <a:rPr lang="en" sz="3300"/>
              <a:t>Painting</a:t>
            </a:r>
            <a:endParaRPr sz="3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300"/>
              <a:t>    </a:t>
            </a:r>
            <a:r>
              <a:rPr lang="en" sz="2000"/>
              <a:t>I usually draw when I’m bored or feel like drawing same thing with painting. Sleeping, I’ll sleep whenever I can be tired I can be wide awake I will sleep either way.</a:t>
            </a:r>
            <a:endParaRPr sz="20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550" y="1074338"/>
            <a:ext cx="3153701" cy="21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FCE5CD"/>
                </a:highlight>
              </a:rPr>
              <a:t>                         </a:t>
            </a:r>
            <a:r>
              <a:rPr lang="en">
                <a:solidFill>
                  <a:schemeClr val="lt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My favorite subject:  </a:t>
            </a:r>
            <a:r>
              <a:rPr lang="en">
                <a:solidFill>
                  <a:schemeClr val="lt1"/>
                </a:solidFill>
                <a:highlight>
                  <a:srgbClr val="FCE5CD"/>
                </a:highlight>
              </a:rPr>
              <a:t>  </a:t>
            </a:r>
            <a:r>
              <a:rPr lang="en">
                <a:solidFill>
                  <a:schemeClr val="lt1"/>
                </a:solidFill>
                <a:highlight>
                  <a:srgbClr val="F4CCCC"/>
                </a:highlight>
              </a:rPr>
              <a:t>                        </a:t>
            </a:r>
            <a:endParaRPr>
              <a:solidFill>
                <a:schemeClr val="lt1"/>
              </a:solidFill>
              <a:highlight>
                <a:srgbClr val="FCE5CD"/>
              </a:highlight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antata One"/>
                <a:ea typeface="Cantata One"/>
                <a:cs typeface="Cantata One"/>
                <a:sym typeface="Cantata One"/>
              </a:rPr>
              <a:t>My favorite subject is </a:t>
            </a:r>
            <a:r>
              <a:rPr lang="en">
                <a:latin typeface="Cantata One"/>
                <a:ea typeface="Cantata One"/>
                <a:cs typeface="Cantata One"/>
                <a:sym typeface="Cantata One"/>
              </a:rPr>
              <a:t>probably</a:t>
            </a:r>
            <a:r>
              <a:rPr lang="en">
                <a:latin typeface="Cantata One"/>
                <a:ea typeface="Cantata One"/>
                <a:cs typeface="Cantata One"/>
                <a:sym typeface="Cantata One"/>
              </a:rPr>
              <a:t> science because it’s fun and every other subject is boring. In science you can do </a:t>
            </a:r>
            <a:r>
              <a:rPr lang="en">
                <a:latin typeface="Cantata One"/>
                <a:ea typeface="Cantata One"/>
                <a:cs typeface="Cantata One"/>
                <a:sym typeface="Cantata One"/>
              </a:rPr>
              <a:t>experiments and learn new things. Some other subjects aren't that bad but if we’re talking about favorites then science only.</a:t>
            </a:r>
            <a:r>
              <a:rPr lang="en">
                <a:latin typeface="Cantata One"/>
                <a:ea typeface="Cantata One"/>
                <a:cs typeface="Cantata One"/>
                <a:sym typeface="Cantata One"/>
              </a:rPr>
              <a:t> </a:t>
            </a: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500" y="2079450"/>
            <a:ext cx="2740700" cy="2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375" y="2571750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</a:t>
            </a:r>
            <a:r>
              <a:rPr lang="en">
                <a:solidFill>
                  <a:srgbClr val="E06666"/>
                </a:solidFill>
              </a:rPr>
              <a:t>Favorite places to eat: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My favorite places to eat are: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Comfortaa"/>
              <a:buChar char="-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Panda express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-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In-n-out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Overall I just like to eat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Food is life.           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8100" y="1152475"/>
            <a:ext cx="2052550" cy="112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650" y="2922150"/>
            <a:ext cx="2155251" cy="215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300" y="3384925"/>
            <a:ext cx="1864350" cy="17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