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00f5c5bb1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00f5c5bb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900f5c5bb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900f5c5bb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00f5c5bb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00f5c5bb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00f5c5bb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00f5c5bb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900f5c5bb1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900f5c5bb1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00f5c5bb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00f5c5bb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00f5c5bb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00f5c5bb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00f5c5bb1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00f5c5bb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900f5c5bb1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900f5c5bb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00f5c5bb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00f5c5bb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E7CC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073725"/>
            <a:ext cx="8520600" cy="126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About 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453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542075" y="3173825"/>
            <a:ext cx="4053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                     Kenzie</a:t>
            </a:r>
            <a:endParaRPr sz="2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CECD5"/>
            </a:gs>
            <a:gs pos="100000">
              <a:srgbClr val="93BC8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Favorite shows/movies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Outerbanks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of the twilight movies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girl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Karate kid (all of the movies on netflix)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 Slide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In conclusion, I have 5 sisters, two dogs, I love music. I have a big family. I kinda like school. I love to watch tv shows and movies. When im bored i play with my dogs. I hangout with my friends.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me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My name is Kenzie but some people call me kenz.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Im 12 years old and my birthday is september 29th.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 was born here in California just like my parents and siblings.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lin ang="5400012" scaled="0"/>
        </a:gra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Family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have 5 other siblings but 6 kids including me.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have no brothers only sisters.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have family that lives in Illinois, Idaho and Washington and some live here in California.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of my family aren’t from California. For example, my grandma was born and raised in </a:t>
            </a:r>
            <a:r>
              <a:rPr lang="en"/>
              <a:t>Missouri but moved to California and had kids. 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sisters names are (in order from oldest to youngest) Chloe, Sadie, Mylee, Kenzie, Laney, and mazie.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CECD5"/>
            </a:gs>
            <a:gs pos="100000">
              <a:srgbClr val="93BC81"/>
            </a:gs>
          </a:gsLst>
          <a:lin ang="5400012" scaled="0"/>
        </a:gra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school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favorite subject in school would be science.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like science because I like to do hands on activities.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also like pe because you can move around more.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one of the things that I don’t like about pe is running miles because we will have to run a mile in about 7 minutes.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do also like to work with partners. But sometimes it just depends what were working on.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6DB"/>
            </a:gs>
            <a:gs pos="100000">
              <a:srgbClr val="FAD25C"/>
            </a:gs>
          </a:gsLst>
          <a:lin ang="5400012" scaled="0"/>
        </a:gra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friends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do have a best friend named Mia and she is actually my neighbor.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can’t hang out everyday but we do text </a:t>
            </a:r>
            <a:r>
              <a:rPr lang="en"/>
              <a:t>each other</a:t>
            </a:r>
            <a:r>
              <a:rPr lang="en"/>
              <a:t> sometimes.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She is also friends with my little and big sister laney and mylee.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do also see some of my friends around school when I am walking to my classes.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963"/>
            </a:gs>
          </a:gsLst>
          <a:lin ang="5400012" scaled="0"/>
        </a:gra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I do for fun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Sometimes I get bored so I go listen to some music. I don’t really have any specific people that I listen too.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also go and talk to my parents or go talk to my sisters.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 I go outside and talk with my friend mia and her siblings.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go play with my two dogs.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2F2F2"/>
            </a:gs>
            <a:gs pos="100000">
              <a:srgbClr val="A6A6A6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my parents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parents names are Sabrina and Anthony.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mom is I think 39 and my dad is 42 or 43.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mom only had 4 kids with my dad. Because my two oldest siblings are just half siblings.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we all don’t call each other half siblings. Most of the time i forget that they are half siblings.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mom has been to Illinois, Missouri, and </a:t>
            </a:r>
            <a:r>
              <a:rPr lang="en"/>
              <a:t>Hawaii</a:t>
            </a:r>
            <a:r>
              <a:rPr lang="en"/>
              <a:t>. </a:t>
            </a:r>
            <a:r>
              <a:rPr lang="en"/>
              <a:t>I'm</a:t>
            </a:r>
            <a:r>
              <a:rPr lang="en"/>
              <a:t> not sure if she went to other places.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dad did go to another country before around 2003. </a:t>
            </a:r>
            <a:r>
              <a:rPr lang="en"/>
              <a:t>I'm</a:t>
            </a:r>
            <a:r>
              <a:rPr lang="en"/>
              <a:t> not sure what it is called.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lin ang="5400012" scaled="0"/>
        </a:gra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pets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sister Mylee got a </a:t>
            </a:r>
            <a:r>
              <a:rPr lang="en"/>
              <a:t>teacup</a:t>
            </a:r>
            <a:r>
              <a:rPr lang="en"/>
              <a:t> </a:t>
            </a:r>
            <a:r>
              <a:rPr lang="en"/>
              <a:t>chiwawa</a:t>
            </a:r>
            <a:r>
              <a:rPr lang="en"/>
              <a:t> mixed with deer around 2016. It is a boy and my mom named him bugzie. My mom named him that because he has big eyes and my mom calls them bug eyes.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did get a dog around april 2020. It is a girl. We still dont know her breed but shes a </a:t>
            </a:r>
            <a:r>
              <a:rPr lang="en"/>
              <a:t>chihuahua</a:t>
            </a:r>
            <a:r>
              <a:rPr lang="en"/>
              <a:t>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DECDB"/>
            </a:gs>
            <a:gs pos="100000">
              <a:srgbClr val="F0A963"/>
            </a:gs>
          </a:gsLst>
          <a:lin ang="5400012" scaled="0"/>
        </a:gra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Favorite actors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of my favorite actors are Emma Watson, Drew starkey, And rudy.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forgot rudy’s full name but he acted in </a:t>
            </a:r>
            <a:r>
              <a:rPr lang="en"/>
              <a:t>Outer Banks</a:t>
            </a:r>
            <a:r>
              <a:rPr lang="en"/>
              <a:t> with Drew Starkey.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Basically</a:t>
            </a:r>
            <a:r>
              <a:rPr lang="en"/>
              <a:t> everyone in the show Outer Banks are my favorite because they are very good at acting.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Offset everyone has a good time with eachother.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