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y="5143500" cx="9144000"/>
  <p:notesSz cx="6858000" cy="9144000"/>
  <p:embeddedFontLst>
    <p:embeddedFont>
      <p:font typeface="Caveat"/>
      <p:regular r:id="rId19"/>
      <p:bold r:id="rId20"/>
    </p:embeddedFont>
    <p:embeddedFont>
      <p:font typeface="Lobster"/>
      <p:regular r:id="rId2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veat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21" Type="http://schemas.openxmlformats.org/officeDocument/2006/relationships/font" Target="fonts/Lobster-regular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Caveat-regular.fntdata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900f5c5bb1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900f5c5bb1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900f5c5bb1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900f5c5bb1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e8b6ec0b2c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e8b6ec0b2c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900f5c5bb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900f5c5bb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900f5c5bb1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900f5c5bb1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e8b22c1a5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e8b22c1a5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900f5c5bb1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900f5c5bb1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900f5c5bb1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900f5c5bb1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00f5c5bb1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00f5c5bb1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900f5c5bb1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900f5c5bb1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900f5c5bb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900f5c5bb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900f5c5bb1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900f5c5bb1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</p:sldLayoutIdLst>
  <mc:AlternateContent>
    <mc:Choice Requires="p14">
      <p:transition spd="slow" p14:dur="1500">
        <p14:gallery dir="l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8.png"/><Relationship Id="rId10" Type="http://schemas.openxmlformats.org/officeDocument/2006/relationships/image" Target="../media/image18.png"/><Relationship Id="rId13" Type="http://schemas.openxmlformats.org/officeDocument/2006/relationships/image" Target="../media/image9.png"/><Relationship Id="rId1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jp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5" Type="http://schemas.openxmlformats.org/officeDocument/2006/relationships/image" Target="../media/image14.png"/><Relationship Id="rId14" Type="http://schemas.openxmlformats.org/officeDocument/2006/relationships/image" Target="../media/image19.png"/><Relationship Id="rId16" Type="http://schemas.openxmlformats.org/officeDocument/2006/relationships/image" Target="../media/image17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22.png"/><Relationship Id="rId8" Type="http://schemas.openxmlformats.org/officeDocument/2006/relationships/image" Target="../media/image10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0.jpg"/><Relationship Id="rId4" Type="http://schemas.openxmlformats.org/officeDocument/2006/relationships/image" Target="../media/image3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8.jpg"/><Relationship Id="rId4" Type="http://schemas.openxmlformats.org/officeDocument/2006/relationships/image" Target="../media/image43.jpg"/><Relationship Id="rId5" Type="http://schemas.openxmlformats.org/officeDocument/2006/relationships/image" Target="../media/image41.jpg"/><Relationship Id="rId6" Type="http://schemas.openxmlformats.org/officeDocument/2006/relationships/image" Target="../media/image53.jpg"/><Relationship Id="rId7" Type="http://schemas.openxmlformats.org/officeDocument/2006/relationships/image" Target="../media/image48.jpg"/><Relationship Id="rId8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jpg"/><Relationship Id="rId4" Type="http://schemas.openxmlformats.org/officeDocument/2006/relationships/image" Target="../media/image5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0.jpg"/><Relationship Id="rId4" Type="http://schemas.openxmlformats.org/officeDocument/2006/relationships/image" Target="../media/image2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png"/><Relationship Id="rId4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Relationship Id="rId4" Type="http://schemas.openxmlformats.org/officeDocument/2006/relationships/image" Target="../media/image25.jpg"/><Relationship Id="rId5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4.jpg"/><Relationship Id="rId4" Type="http://schemas.openxmlformats.org/officeDocument/2006/relationships/image" Target="../media/image26.jpg"/><Relationship Id="rId5" Type="http://schemas.openxmlformats.org/officeDocument/2006/relationships/image" Target="../media/image4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jpg"/><Relationship Id="rId4" Type="http://schemas.openxmlformats.org/officeDocument/2006/relationships/image" Target="../media/image46.jpg"/><Relationship Id="rId5" Type="http://schemas.openxmlformats.org/officeDocument/2006/relationships/image" Target="../media/image35.jpg"/><Relationship Id="rId6" Type="http://schemas.openxmlformats.org/officeDocument/2006/relationships/image" Target="../media/image32.jpg"/><Relationship Id="rId7" Type="http://schemas.openxmlformats.org/officeDocument/2006/relationships/image" Target="../media/image3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2.jpg"/><Relationship Id="rId4" Type="http://schemas.openxmlformats.org/officeDocument/2006/relationships/image" Target="../media/image36.jpg"/><Relationship Id="rId5" Type="http://schemas.openxmlformats.org/officeDocument/2006/relationships/image" Target="../media/image3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Relationship Id="rId4" Type="http://schemas.openxmlformats.org/officeDocument/2006/relationships/image" Target="../media/image49.png"/><Relationship Id="rId5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658650" y="1274825"/>
            <a:ext cx="7498200" cy="110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   </a:t>
            </a:r>
            <a:r>
              <a:rPr i="1" lang="en" sz="9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All about me</a:t>
            </a:r>
            <a:endParaRPr i="1" sz="9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2540150" y="2381225"/>
            <a:ext cx="38421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	  </a:t>
            </a:r>
            <a:r>
              <a:rPr i="1" lang="en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By Olivia Renfrow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2287" y="-667250"/>
            <a:ext cx="8328175" cy="602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2248" y="960450"/>
            <a:ext cx="813519" cy="792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96109" y="1753050"/>
            <a:ext cx="481399" cy="469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33019" y="2571750"/>
            <a:ext cx="207550" cy="20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06600" y="2988788"/>
            <a:ext cx="1036275" cy="103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27650" y="278025"/>
            <a:ext cx="481399" cy="4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8635279">
            <a:off x="2671952" y="3971374"/>
            <a:ext cx="813526" cy="71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85920" y="2356950"/>
            <a:ext cx="1077124" cy="841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9714305">
            <a:off x="1106452" y="705975"/>
            <a:ext cx="760625" cy="59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137950">
            <a:off x="6773501" y="790148"/>
            <a:ext cx="948973" cy="948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039875" y="-81562"/>
            <a:ext cx="1494051" cy="1200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3697126">
            <a:off x="675225" y="2446320"/>
            <a:ext cx="1623073" cy="1623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2856573" y="75825"/>
            <a:ext cx="444300" cy="4317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169122" y="3285775"/>
            <a:ext cx="1235566" cy="120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-2516335">
            <a:off x="892542" y="789301"/>
            <a:ext cx="1134897" cy="11348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-2831089">
            <a:off x="6335275" y="1748650"/>
            <a:ext cx="907474" cy="9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9059167">
            <a:off x="3329083" y="4115038"/>
            <a:ext cx="813525" cy="728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93899" y="3748650"/>
            <a:ext cx="813525" cy="7610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 cap="flat" cmpd="sng" w="38100">
            <a:solidFill>
              <a:srgbClr val="B7B7B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My  </a:t>
            </a:r>
            <a:r>
              <a:rPr i="1" lang="en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favorite</a:t>
            </a:r>
            <a:r>
              <a:rPr i="1" lang="en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i="1" lang="en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subjects</a:t>
            </a:r>
            <a:r>
              <a:rPr i="1" lang="en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endParaRPr i="1" sz="3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68" name="Google Shape;168;p22"/>
          <p:cNvSpPr txBox="1"/>
          <p:nvPr/>
        </p:nvSpPr>
        <p:spPr>
          <a:xfrm>
            <a:off x="311775" y="1200575"/>
            <a:ext cx="8520600" cy="2031900"/>
          </a:xfrm>
          <a:prstGeom prst="rect">
            <a:avLst/>
          </a:prstGeom>
          <a:noFill/>
          <a:ln cap="flat" cmpd="sng" w="76200">
            <a:solidFill>
              <a:srgbClr val="FFFFFF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veat"/>
              <a:buChar char="❏"/>
            </a:pPr>
            <a:r>
              <a:rPr i="1" lang="en" sz="3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My current </a:t>
            </a:r>
            <a:r>
              <a:rPr i="1" lang="en" sz="3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favorite</a:t>
            </a:r>
            <a:r>
              <a:rPr i="1" lang="en" sz="3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subjects are science, ela and forensics</a:t>
            </a:r>
            <a:endParaRPr i="1" sz="3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veat"/>
              <a:buChar char="❏"/>
            </a:pPr>
            <a:r>
              <a:rPr i="1" lang="en" sz="3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My second favorite subjects are history and math</a:t>
            </a:r>
            <a:endParaRPr i="1" sz="3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3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238691">
            <a:off x="6796750" y="251448"/>
            <a:ext cx="2176649" cy="136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978488">
            <a:off x="7320507" y="3503434"/>
            <a:ext cx="1414258" cy="14142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5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3"/>
          <p:cNvSpPr txBox="1"/>
          <p:nvPr>
            <p:ph type="title"/>
          </p:nvPr>
        </p:nvSpPr>
        <p:spPr>
          <a:xfrm>
            <a:off x="311700" y="406875"/>
            <a:ext cx="8520600" cy="841800"/>
          </a:xfrm>
          <a:prstGeom prst="rect">
            <a:avLst/>
          </a:prstGeom>
          <a:ln cap="flat" cmpd="sng" w="38100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9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My favorite musicians </a:t>
            </a:r>
            <a:endParaRPr i="1" sz="29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 rotWithShape="1">
          <a:blip r:embed="rId3">
            <a:alphaModFix/>
          </a:blip>
          <a:srcRect b="30207" l="0" r="0" t="30203"/>
          <a:stretch/>
        </p:blipFill>
        <p:spPr>
          <a:xfrm>
            <a:off x="2742350" y="406875"/>
            <a:ext cx="3854474" cy="84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3"/>
          <p:cNvSpPr txBox="1"/>
          <p:nvPr/>
        </p:nvSpPr>
        <p:spPr>
          <a:xfrm flipH="1">
            <a:off x="2176272" y="1567051"/>
            <a:ext cx="5093100" cy="32325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  <a:effectLst>
            <a:outerShdw blurRad="242888" rotWithShape="0" algn="bl" dist="180975">
              <a:schemeClr val="dk1"/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3300"/>
              <a:buFont typeface="Caveat"/>
              <a:buChar char="★"/>
            </a:pPr>
            <a:r>
              <a:rPr lang="en" sz="3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Elton John</a:t>
            </a:r>
            <a:endParaRPr sz="3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3300"/>
              <a:buFont typeface="Caveat"/>
              <a:buChar char="★"/>
            </a:pPr>
            <a:r>
              <a:rPr lang="en" sz="3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Pink</a:t>
            </a:r>
            <a:endParaRPr sz="3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3300"/>
              <a:buFont typeface="Caveat"/>
              <a:buChar char="★"/>
            </a:pPr>
            <a:r>
              <a:rPr lang="en" sz="3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lang="en" sz="3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Imagine</a:t>
            </a:r>
            <a:r>
              <a:rPr lang="en" sz="3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dragons</a:t>
            </a:r>
            <a:endParaRPr sz="3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3300"/>
              <a:buFont typeface="Caveat"/>
              <a:buChar char="★"/>
            </a:pPr>
            <a:r>
              <a:rPr lang="en" sz="3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The beatles</a:t>
            </a:r>
            <a:endParaRPr sz="3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438150" lvl="0" marL="457200" rtl="0" algn="l">
              <a:spcBef>
                <a:spcPts val="0"/>
              </a:spcBef>
              <a:spcAft>
                <a:spcPts val="0"/>
              </a:spcAft>
              <a:buClr>
                <a:srgbClr val="FFD966"/>
              </a:buClr>
              <a:buSzPts val="3300"/>
              <a:buFont typeface="Caveat"/>
              <a:buChar char="★"/>
            </a:pPr>
            <a:r>
              <a:rPr lang="en" sz="3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Cage the </a:t>
            </a:r>
            <a:r>
              <a:rPr lang="en" sz="3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elephant</a:t>
            </a:r>
            <a:r>
              <a:rPr lang="en" sz="3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endParaRPr sz="3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300"/>
          </a:p>
        </p:txBody>
      </p:sp>
      <p:sp>
        <p:nvSpPr>
          <p:cNvPr id="178" name="Google Shape;178;p23"/>
          <p:cNvSpPr txBox="1"/>
          <p:nvPr/>
        </p:nvSpPr>
        <p:spPr>
          <a:xfrm rot="-1086443">
            <a:off x="5118225" y="3921535"/>
            <a:ext cx="2173754" cy="553945"/>
          </a:xfrm>
          <a:prstGeom prst="rect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latin typeface="Caveat"/>
                <a:ea typeface="Caveat"/>
                <a:cs typeface="Caveat"/>
                <a:sym typeface="Caveat"/>
              </a:rPr>
              <a:t>(not in this order)</a:t>
            </a:r>
            <a:endParaRPr i="1" sz="2400"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24"/>
          <p:cNvPicPr preferRelativeResize="0"/>
          <p:nvPr/>
        </p:nvPicPr>
        <p:blipFill rotWithShape="1">
          <a:blip r:embed="rId3">
            <a:alphaModFix/>
          </a:blip>
          <a:srcRect b="16694" l="0" r="0" t="16687"/>
          <a:stretch/>
        </p:blipFill>
        <p:spPr>
          <a:xfrm>
            <a:off x="7058150" y="1679000"/>
            <a:ext cx="1662825" cy="1662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6476" y="2112400"/>
            <a:ext cx="2565151" cy="145517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24"/>
          <p:cNvSpPr txBox="1"/>
          <p:nvPr/>
        </p:nvSpPr>
        <p:spPr>
          <a:xfrm>
            <a:off x="341200" y="3713525"/>
            <a:ext cx="21357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Stubby Squid </a:t>
            </a:r>
            <a:r>
              <a:rPr i="1" lang="en" sz="2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✨</a:t>
            </a:r>
            <a:endParaRPr i="1" sz="17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6" name="Google Shape;186;p24"/>
          <p:cNvSpPr txBox="1"/>
          <p:nvPr/>
        </p:nvSpPr>
        <p:spPr>
          <a:xfrm>
            <a:off x="7178250" y="3643325"/>
            <a:ext cx="14226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</a:rPr>
              <a:t> </a:t>
            </a:r>
            <a:r>
              <a:rPr i="1" lang="en" sz="24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Piglet</a:t>
            </a:r>
            <a:r>
              <a:rPr lang="en">
                <a:solidFill>
                  <a:schemeClr val="lt1"/>
                </a:solidFill>
              </a:rPr>
              <a:t> s</a:t>
            </a:r>
            <a:r>
              <a:rPr lang="en" sz="1800">
                <a:solidFill>
                  <a:schemeClr val="lt1"/>
                </a:solidFill>
              </a:rPr>
              <a:t>❤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87" name="Google Shape;187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4537812" y="2494950"/>
            <a:ext cx="2109563" cy="1406375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24"/>
          <p:cNvSpPr txBox="1"/>
          <p:nvPr>
            <p:ph type="title"/>
          </p:nvPr>
        </p:nvSpPr>
        <p:spPr>
          <a:xfrm>
            <a:off x="220275" y="608338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My  Favorite  Animals</a:t>
            </a:r>
            <a:endParaRPr i="1" sz="3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89" name="Google Shape;189;p24"/>
          <p:cNvSpPr txBox="1"/>
          <p:nvPr/>
        </p:nvSpPr>
        <p:spPr>
          <a:xfrm>
            <a:off x="341200" y="4498913"/>
            <a:ext cx="2135700" cy="615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highlight>
                  <a:srgbClr val="666666"/>
                </a:highlight>
              </a:rPr>
              <a:t>https://youtu.be/QSpWpfecUQ0</a:t>
            </a:r>
            <a:endParaRPr>
              <a:solidFill>
                <a:srgbClr val="434343"/>
              </a:solidFill>
              <a:highlight>
                <a:srgbClr val="666666"/>
              </a:highlight>
            </a:endParaRPr>
          </a:p>
        </p:txBody>
      </p:sp>
      <p:cxnSp>
        <p:nvCxnSpPr>
          <p:cNvPr id="190" name="Google Shape;190;p24"/>
          <p:cNvCxnSpPr/>
          <p:nvPr/>
        </p:nvCxnSpPr>
        <p:spPr>
          <a:xfrm flipH="1" rot="10800000">
            <a:off x="50550" y="1327100"/>
            <a:ext cx="9124500" cy="5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91" name="Google Shape;191;p24"/>
          <p:cNvSpPr txBox="1"/>
          <p:nvPr/>
        </p:nvSpPr>
        <p:spPr>
          <a:xfrm>
            <a:off x="3917675" y="3713525"/>
            <a:ext cx="18198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Puppies </a:t>
            </a:r>
            <a:r>
              <a:rPr lang="en" sz="24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🐶</a:t>
            </a:r>
            <a:endParaRPr sz="24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3792838" y="4498925"/>
            <a:ext cx="1993500" cy="615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highlight>
                  <a:srgbClr val="666666"/>
                </a:highlight>
              </a:rPr>
              <a:t>https://youtu.be/B1CPE6WWsAQ</a:t>
            </a:r>
            <a:endParaRPr>
              <a:solidFill>
                <a:srgbClr val="434343"/>
              </a:solidFill>
              <a:highlight>
                <a:srgbClr val="666666"/>
              </a:highlight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6748575" y="4498925"/>
            <a:ext cx="1993500" cy="6156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434343"/>
                </a:solidFill>
                <a:highlight>
                  <a:srgbClr val="666666"/>
                </a:highlight>
              </a:rPr>
              <a:t>https://</a:t>
            </a:r>
            <a:r>
              <a:rPr lang="en">
                <a:solidFill>
                  <a:srgbClr val="434343"/>
                </a:solidFill>
                <a:highlight>
                  <a:srgbClr val="666666"/>
                </a:highlight>
              </a:rPr>
              <a:t>youtu</a:t>
            </a:r>
            <a:r>
              <a:rPr lang="en">
                <a:solidFill>
                  <a:srgbClr val="434343"/>
                </a:solidFill>
                <a:highlight>
                  <a:srgbClr val="666666"/>
                </a:highlight>
              </a:rPr>
              <a:t>.be/PBUebk9-LyQ</a:t>
            </a:r>
            <a:endParaRPr>
              <a:solidFill>
                <a:srgbClr val="434343"/>
              </a:solidFill>
              <a:highlight>
                <a:srgbClr val="666666"/>
              </a:highlight>
            </a:endParaRPr>
          </a:p>
        </p:txBody>
      </p:sp>
      <p:pic>
        <p:nvPicPr>
          <p:cNvPr id="194" name="Google Shape;19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4164087" y="1446016"/>
            <a:ext cx="1573396" cy="10489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21483" y="2494950"/>
            <a:ext cx="1116317" cy="1406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6" name="Google Shape;196;p24"/>
          <p:cNvCxnSpPr/>
          <p:nvPr/>
        </p:nvCxnSpPr>
        <p:spPr>
          <a:xfrm>
            <a:off x="2894000" y="1364850"/>
            <a:ext cx="37800" cy="3829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97" name="Google Shape;197;p24"/>
          <p:cNvCxnSpPr/>
          <p:nvPr/>
        </p:nvCxnSpPr>
        <p:spPr>
          <a:xfrm>
            <a:off x="6647375" y="1339575"/>
            <a:ext cx="0" cy="3955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98" name="Google Shape;198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35609" y="0"/>
            <a:ext cx="1089943" cy="1406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5"/>
          <p:cNvSpPr txBox="1"/>
          <p:nvPr>
            <p:ph idx="4294967295" type="title"/>
          </p:nvPr>
        </p:nvSpPr>
        <p:spPr>
          <a:xfrm>
            <a:off x="1120500" y="798875"/>
            <a:ext cx="4161900" cy="15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✨Im Olivia Renfrow and </a:t>
            </a:r>
            <a:endParaRPr i="1" sz="3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this was all about my life ✨</a:t>
            </a:r>
            <a:endParaRPr i="1" sz="3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9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My Favorite quotes!</a:t>
            </a:r>
            <a:endParaRPr i="1" sz="29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442325" y="1175300"/>
            <a:ext cx="7279200" cy="16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1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“</a:t>
            </a:r>
            <a:r>
              <a:rPr i="1" lang="en" sz="3100">
                <a:solidFill>
                  <a:schemeClr val="lt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Be who you are and say what you feel because those who mind don’t matter and those who matter don’t</a:t>
            </a:r>
            <a:r>
              <a:rPr i="1" lang="en" sz="3100">
                <a:solidFill>
                  <a:schemeClr val="dk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..</a:t>
            </a:r>
            <a:r>
              <a:rPr i="1" lang="en" sz="3100">
                <a:solidFill>
                  <a:schemeClr val="lt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 mind”- Dr Seuss </a:t>
            </a:r>
            <a:endParaRPr i="1" sz="3100">
              <a:solidFill>
                <a:schemeClr val="lt1"/>
              </a:solidFill>
              <a:highlight>
                <a:schemeClr val="dk1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518150" y="2948975"/>
            <a:ext cx="6255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3000">
                <a:solidFill>
                  <a:schemeClr val="lt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“</a:t>
            </a:r>
            <a:r>
              <a:rPr i="1" lang="en" sz="3000">
                <a:solidFill>
                  <a:schemeClr val="dk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.</a:t>
            </a:r>
            <a:r>
              <a:rPr b="1" i="1" lang="en" sz="3000">
                <a:solidFill>
                  <a:schemeClr val="lt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Hurting</a:t>
            </a:r>
            <a:r>
              <a:rPr i="1" lang="en" sz="3000">
                <a:solidFill>
                  <a:schemeClr val="lt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 someone can be as easy as throwing  </a:t>
            </a:r>
            <a:r>
              <a:rPr i="1" lang="en" sz="3000">
                <a:solidFill>
                  <a:schemeClr val="dk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.</a:t>
            </a:r>
            <a:r>
              <a:rPr i="1" lang="en" sz="3000">
                <a:solidFill>
                  <a:schemeClr val="lt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a stone into the sea. But do you have any idea</a:t>
            </a:r>
            <a:r>
              <a:rPr i="1" lang="en" sz="3000">
                <a:solidFill>
                  <a:schemeClr val="dk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.</a:t>
            </a:r>
            <a:r>
              <a:rPr i="1" lang="en" sz="3000">
                <a:solidFill>
                  <a:schemeClr val="lt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 </a:t>
            </a:r>
            <a:r>
              <a:rPr i="1" lang="en" sz="3000">
                <a:solidFill>
                  <a:schemeClr val="dk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.</a:t>
            </a:r>
            <a:r>
              <a:rPr i="1" lang="en" sz="3000">
                <a:solidFill>
                  <a:schemeClr val="lt1"/>
                </a:solidFill>
                <a:highlight>
                  <a:schemeClr val="dk1"/>
                </a:highlight>
                <a:latin typeface="Caveat"/>
                <a:ea typeface="Caveat"/>
                <a:cs typeface="Caveat"/>
                <a:sym typeface="Caveat"/>
              </a:rPr>
              <a:t>how deep that stone can go?”</a:t>
            </a:r>
            <a:endParaRPr i="1" sz="3000">
              <a:solidFill>
                <a:schemeClr val="lt1"/>
              </a:solidFill>
              <a:highlight>
                <a:schemeClr val="dk1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  <p:cxnSp>
        <p:nvCxnSpPr>
          <p:cNvPr id="81" name="Google Shape;81;p14"/>
          <p:cNvCxnSpPr/>
          <p:nvPr/>
        </p:nvCxnSpPr>
        <p:spPr>
          <a:xfrm flipH="1" rot="10800000">
            <a:off x="63200" y="2691950"/>
            <a:ext cx="9111600" cy="504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lgDash"/>
            <a:round/>
            <a:headEnd len="med" w="med" type="none"/>
            <a:tailEnd len="med" w="med" type="none"/>
          </a:ln>
        </p:spPr>
      </p:cxnSp>
      <p:cxnSp>
        <p:nvCxnSpPr>
          <p:cNvPr id="82" name="Google Shape;82;p14"/>
          <p:cNvCxnSpPr/>
          <p:nvPr/>
        </p:nvCxnSpPr>
        <p:spPr>
          <a:xfrm>
            <a:off x="50550" y="1263750"/>
            <a:ext cx="4271400" cy="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lgDash"/>
            <a:round/>
            <a:headEnd len="med" w="med" type="none"/>
            <a:tailEnd len="med" w="med" type="none"/>
          </a:ln>
        </p:spPr>
      </p:cxnSp>
      <p:pic>
        <p:nvPicPr>
          <p:cNvPr id="83" name="Google Shape;8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4741" y="3892375"/>
            <a:ext cx="1567060" cy="11753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/>
          <p:nvPr/>
        </p:nvSpPr>
        <p:spPr>
          <a:xfrm rot="-1555592">
            <a:off x="-15594" y="750025"/>
            <a:ext cx="4322096" cy="92337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0000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M</a:t>
            </a:r>
            <a:r>
              <a:rPr lang="en" sz="4800">
                <a:solidFill>
                  <a:srgbClr val="FF9900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y </a:t>
            </a:r>
            <a:r>
              <a:rPr lang="en" sz="4800">
                <a:solidFill>
                  <a:srgbClr val="FFFF00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F</a:t>
            </a:r>
            <a:r>
              <a:rPr lang="en" sz="4800">
                <a:solidFill>
                  <a:srgbClr val="93C47D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a</a:t>
            </a:r>
            <a:r>
              <a:rPr lang="en" sz="4800">
                <a:solidFill>
                  <a:srgbClr val="9FC5E8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v</a:t>
            </a:r>
            <a:r>
              <a:rPr lang="en" sz="4800">
                <a:solidFill>
                  <a:srgbClr val="1155CC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o</a:t>
            </a:r>
            <a:r>
              <a:rPr lang="en" sz="4800">
                <a:solidFill>
                  <a:srgbClr val="8E7CC3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r</a:t>
            </a:r>
            <a:r>
              <a:rPr lang="en" sz="4800">
                <a:solidFill>
                  <a:srgbClr val="A64D79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i</a:t>
            </a:r>
            <a:r>
              <a:rPr lang="en" sz="4800">
                <a:solidFill>
                  <a:srgbClr val="741B47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t</a:t>
            </a:r>
            <a:r>
              <a:rPr lang="en" sz="4800">
                <a:solidFill>
                  <a:srgbClr val="EA9999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e </a:t>
            </a:r>
            <a:r>
              <a:rPr lang="en" sz="4800">
                <a:solidFill>
                  <a:schemeClr val="dk1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colors! </a:t>
            </a:r>
            <a:r>
              <a:rPr lang="en" sz="3000">
                <a:solidFill>
                  <a:schemeClr val="dk1"/>
                </a:solidFill>
                <a:highlight>
                  <a:schemeClr val="lt1"/>
                </a:highlight>
                <a:latin typeface="Caveat"/>
                <a:ea typeface="Caveat"/>
                <a:cs typeface="Caveat"/>
                <a:sym typeface="Caveat"/>
              </a:rPr>
              <a:t> </a:t>
            </a:r>
            <a:endParaRPr sz="3000">
              <a:solidFill>
                <a:schemeClr val="dk1"/>
              </a:solidFill>
              <a:highlight>
                <a:schemeClr val="lt1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89" name="Google Shape;89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90" name="Google Shape;90;p15"/>
          <p:cNvSpPr txBox="1"/>
          <p:nvPr/>
        </p:nvSpPr>
        <p:spPr>
          <a:xfrm rot="714862">
            <a:off x="383210" y="2953238"/>
            <a:ext cx="3753460" cy="55401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FFFFF"/>
                </a:solidFill>
                <a:highlight>
                  <a:schemeClr val="dk1"/>
                </a:highlight>
                <a:latin typeface="Lobster"/>
                <a:ea typeface="Lobster"/>
                <a:cs typeface="Lobster"/>
                <a:sym typeface="Lobster"/>
              </a:rPr>
              <a:t>Muted </a:t>
            </a:r>
            <a:r>
              <a:rPr lang="en" sz="2400">
                <a:solidFill>
                  <a:srgbClr val="DD7E6B"/>
                </a:solidFill>
                <a:highlight>
                  <a:schemeClr val="dk1"/>
                </a:highlight>
                <a:latin typeface="Lobster"/>
                <a:ea typeface="Lobster"/>
                <a:cs typeface="Lobster"/>
                <a:sym typeface="Lobster"/>
              </a:rPr>
              <a:t>pinks</a:t>
            </a:r>
            <a:r>
              <a:rPr lang="en" sz="2400">
                <a:solidFill>
                  <a:srgbClr val="434343"/>
                </a:solidFill>
                <a:highlight>
                  <a:schemeClr val="dk1"/>
                </a:highlight>
                <a:latin typeface="Lobster"/>
                <a:ea typeface="Lobster"/>
                <a:cs typeface="Lobster"/>
                <a:sym typeface="Lobster"/>
              </a:rPr>
              <a:t>, black </a:t>
            </a:r>
            <a:r>
              <a:rPr lang="en" sz="2400">
                <a:solidFill>
                  <a:srgbClr val="FFFFFF"/>
                </a:solidFill>
                <a:highlight>
                  <a:schemeClr val="dk1"/>
                </a:highlight>
                <a:latin typeface="Lobster"/>
                <a:ea typeface="Lobster"/>
                <a:cs typeface="Lobster"/>
                <a:sym typeface="Lobster"/>
              </a:rPr>
              <a:t>and white</a:t>
            </a:r>
            <a:endParaRPr sz="2400">
              <a:solidFill>
                <a:srgbClr val="FFFFFF"/>
              </a:solidFill>
              <a:highlight>
                <a:schemeClr val="dk1"/>
              </a:highlight>
              <a:latin typeface="Lobster"/>
              <a:ea typeface="Lobster"/>
              <a:cs typeface="Lobster"/>
              <a:sym typeface="Lobster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2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/>
        </p:nvSpPr>
        <p:spPr>
          <a:xfrm rot="-1922560">
            <a:off x="21618" y="770988"/>
            <a:ext cx="2931859" cy="9233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8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My hobbies</a:t>
            </a:r>
            <a:endParaRPr i="1"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96" name="Google Shape;96;p16"/>
          <p:cNvSpPr txBox="1"/>
          <p:nvPr/>
        </p:nvSpPr>
        <p:spPr>
          <a:xfrm>
            <a:off x="1899200" y="1744475"/>
            <a:ext cx="5573100" cy="2986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veat"/>
              <a:buChar char="❖"/>
            </a:pPr>
            <a:r>
              <a:rPr i="1" lang="en" sz="2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Art</a:t>
            </a:r>
            <a:endParaRPr i="1" sz="2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veat"/>
              <a:buChar char="❖"/>
            </a:pPr>
            <a:r>
              <a:rPr i="1" lang="en" sz="2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Swimming</a:t>
            </a:r>
            <a:endParaRPr i="1" sz="2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veat"/>
              <a:buChar char="❖"/>
            </a:pPr>
            <a:r>
              <a:rPr i="1" lang="en" sz="2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Reading</a:t>
            </a:r>
            <a:endParaRPr i="1" sz="2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Caveat"/>
              <a:buChar char="❖"/>
            </a:pPr>
            <a:r>
              <a:rPr i="1" lang="en" sz="2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cooking/baking</a:t>
            </a:r>
            <a:endParaRPr i="1" sz="2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97" name="Google Shape;9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25150"/>
            <a:ext cx="1844400" cy="291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3797" y="31788"/>
            <a:ext cx="3602652" cy="2401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7"/>
          <p:cNvSpPr txBox="1"/>
          <p:nvPr/>
        </p:nvSpPr>
        <p:spPr>
          <a:xfrm rot="539">
            <a:off x="-79015" y="95367"/>
            <a:ext cx="57375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6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My </a:t>
            </a:r>
            <a:r>
              <a:rPr i="1" lang="en" sz="6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favorite</a:t>
            </a:r>
            <a:r>
              <a:rPr i="1" lang="en" sz="6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sport!!</a:t>
            </a:r>
            <a:endParaRPr i="1" sz="6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1175" y="2316125"/>
            <a:ext cx="4346125" cy="271632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4251" y="1363300"/>
            <a:ext cx="2445375" cy="367725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dot"/>
            <a:round/>
            <a:headEnd len="sm" w="sm" type="none"/>
            <a:tailEnd len="sm" w="sm" type="none"/>
          </a:ln>
        </p:spPr>
      </p:pic>
      <p:sp>
        <p:nvSpPr>
          <p:cNvPr id="106" name="Google Shape;106;p17"/>
          <p:cNvSpPr txBox="1"/>
          <p:nvPr/>
        </p:nvSpPr>
        <p:spPr>
          <a:xfrm>
            <a:off x="6331425" y="2316125"/>
            <a:ext cx="7279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 txBox="1"/>
          <p:nvPr/>
        </p:nvSpPr>
        <p:spPr>
          <a:xfrm>
            <a:off x="6407300" y="1259550"/>
            <a:ext cx="2445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9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basketball!!!!!</a:t>
            </a:r>
            <a:endParaRPr i="1" sz="29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86550" y="1020600"/>
            <a:ext cx="1109100" cy="110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4701175" y="859350"/>
            <a:ext cx="707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299075" y="204925"/>
            <a:ext cx="5349900" cy="93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My </a:t>
            </a:r>
            <a:endParaRPr b="1" i="1"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 Favorite</a:t>
            </a:r>
            <a:endParaRPr b="1" i="1"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800" u="sng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				</a:t>
            </a:r>
            <a:r>
              <a:rPr b="1" i="1" lang="en" sz="48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Foods!!</a:t>
            </a:r>
            <a:endParaRPr b="1" i="1" sz="48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cxnSp>
        <p:nvCxnSpPr>
          <p:cNvPr id="115" name="Google Shape;115;p18"/>
          <p:cNvCxnSpPr/>
          <p:nvPr/>
        </p:nvCxnSpPr>
        <p:spPr>
          <a:xfrm flipH="1" rot="10800000">
            <a:off x="366500" y="947850"/>
            <a:ext cx="1011000" cy="126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6" name="Google Shape;116;p18"/>
          <p:cNvCxnSpPr/>
          <p:nvPr/>
        </p:nvCxnSpPr>
        <p:spPr>
          <a:xfrm flipH="1" rot="10800000">
            <a:off x="764150" y="1668275"/>
            <a:ext cx="2085300" cy="378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8"/>
          <p:cNvCxnSpPr/>
          <p:nvPr/>
        </p:nvCxnSpPr>
        <p:spPr>
          <a:xfrm flipH="1" rot="10800000">
            <a:off x="2236850" y="2413900"/>
            <a:ext cx="2097900" cy="37800"/>
          </a:xfrm>
          <a:prstGeom prst="straightConnector1">
            <a:avLst/>
          </a:prstGeom>
          <a:noFill/>
          <a:ln cap="flat" cmpd="sng" w="762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18" name="Google Shape;11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44646" y="2969825"/>
            <a:ext cx="3011752" cy="2071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850" y="3667639"/>
            <a:ext cx="2747602" cy="133611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-30200" y="2969825"/>
            <a:ext cx="3011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4191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veat"/>
              <a:buChar char="★"/>
            </a:pPr>
            <a:r>
              <a:rPr b="1" i="1" lang="en" sz="3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SUSHIIII!!!! 🍣</a:t>
            </a:r>
            <a:endParaRPr b="1" i="1" sz="3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3473" y="63175"/>
            <a:ext cx="2761327" cy="290666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18"/>
          <p:cNvSpPr txBox="1"/>
          <p:nvPr/>
        </p:nvSpPr>
        <p:spPr>
          <a:xfrm rot="-5400000">
            <a:off x="4713775" y="1308950"/>
            <a:ext cx="25149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F1C232"/>
              </a:buClr>
              <a:buSzPts val="2400"/>
              <a:buFont typeface="Caveat"/>
              <a:buChar char="★"/>
            </a:pPr>
            <a:r>
              <a:rPr b="1" i="1" lang="en" sz="24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POTSTICKERS!!!</a:t>
            </a:r>
            <a:endParaRPr b="1" i="1" sz="24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fill="hold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9"/>
          <p:cNvSpPr txBox="1"/>
          <p:nvPr/>
        </p:nvSpPr>
        <p:spPr>
          <a:xfrm rot="-913626">
            <a:off x="190158" y="842201"/>
            <a:ext cx="3336434" cy="73875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Places </a:t>
            </a:r>
            <a:r>
              <a:rPr b="1" i="1" lang="en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i've</a:t>
            </a:r>
            <a:r>
              <a:rPr b="1" i="1" lang="en" sz="36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 visited </a:t>
            </a:r>
            <a:endParaRPr b="1" i="1" sz="36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0550" y="46800"/>
            <a:ext cx="2563450" cy="17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80550" y="1781401"/>
            <a:ext cx="2563451" cy="1734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88881">
            <a:off x="467238" y="2565525"/>
            <a:ext cx="1845724" cy="238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13659">
            <a:off x="2773182" y="2725839"/>
            <a:ext cx="1372911" cy="188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0550" y="3516000"/>
            <a:ext cx="2563450" cy="1589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9"/>
          <p:cNvSpPr txBox="1"/>
          <p:nvPr/>
        </p:nvSpPr>
        <p:spPr>
          <a:xfrm rot="459273">
            <a:off x="2692812" y="2294710"/>
            <a:ext cx="2085584" cy="55397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Disneyland</a:t>
            </a:r>
            <a:r>
              <a:rPr lang="en" sz="24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CA</a:t>
            </a:r>
            <a:endParaRPr sz="24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4" name="Google Shape;134;p19"/>
          <p:cNvSpPr txBox="1"/>
          <p:nvPr/>
        </p:nvSpPr>
        <p:spPr>
          <a:xfrm>
            <a:off x="6456675" y="0"/>
            <a:ext cx="1706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i="1" lang="en" sz="2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Monterey CA</a:t>
            </a:r>
            <a:endParaRPr i="1" sz="2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5" name="Google Shape;135;p19"/>
          <p:cNvSpPr txBox="1"/>
          <p:nvPr/>
        </p:nvSpPr>
        <p:spPr>
          <a:xfrm rot="-1322642">
            <a:off x="264890" y="2667802"/>
            <a:ext cx="1605035" cy="5848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ohio</a:t>
            </a:r>
            <a:endParaRPr sz="26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7779100" y="1793175"/>
            <a:ext cx="14511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Eureka</a:t>
            </a:r>
            <a:r>
              <a:rPr lang="en" sz="22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CA</a:t>
            </a:r>
            <a:endParaRPr sz="22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7692900" y="3440025"/>
            <a:ext cx="14511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" sz="20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rPr>
              <a:t>Crater lake -oregon</a:t>
            </a:r>
            <a:endParaRPr sz="2000">
              <a:solidFill>
                <a:schemeClr val="dk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164300" y="151650"/>
            <a:ext cx="2451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(i </a:t>
            </a:r>
            <a:r>
              <a:rPr lang="en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couldn't fit everywhere i’ve been on one slide ) 🤣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5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-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dur="1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500"/>
                            </p:stCondLst>
                            <p:childTnLst>
                              <p:par>
                                <p:cTn fill="hold" nodeType="after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3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0"/>
          <p:cNvSpPr txBox="1"/>
          <p:nvPr>
            <p:ph type="title"/>
          </p:nvPr>
        </p:nvSpPr>
        <p:spPr>
          <a:xfrm>
            <a:off x="1956200" y="3475350"/>
            <a:ext cx="6367800" cy="1875300"/>
          </a:xfrm>
          <a:prstGeom prst="rect">
            <a:avLst/>
          </a:prstGeom>
          <a:ln cap="flat" cmpd="sng" w="9525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My favorite movies/shows</a:t>
            </a:r>
            <a:endParaRPr i="1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44" name="Google Shape;14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9288" y="-2767"/>
            <a:ext cx="2801288" cy="4148716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5" name="Google Shape;145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2250" y="110350"/>
            <a:ext cx="2273725" cy="336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450950" cy="32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0"/>
          <p:cNvSpPr txBox="1"/>
          <p:nvPr/>
        </p:nvSpPr>
        <p:spPr>
          <a:xfrm>
            <a:off x="200825" y="2927725"/>
            <a:ext cx="232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latin typeface="Caveat"/>
                <a:ea typeface="Caveat"/>
                <a:cs typeface="Caveat"/>
                <a:sym typeface="Caveat"/>
              </a:rPr>
              <a:t>Spongebob squarepants</a:t>
            </a:r>
            <a:endParaRPr i="1" sz="2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8" name="Google Shape;148;p20"/>
          <p:cNvSpPr txBox="1"/>
          <p:nvPr/>
        </p:nvSpPr>
        <p:spPr>
          <a:xfrm>
            <a:off x="6796675" y="152400"/>
            <a:ext cx="1946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latin typeface="Caveat"/>
                <a:ea typeface="Caveat"/>
                <a:cs typeface="Caveat"/>
                <a:sym typeface="Caveat"/>
              </a:rPr>
              <a:t>Bewitched ✨</a:t>
            </a:r>
            <a:endParaRPr i="1" sz="2000"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3854047" y="3420325"/>
            <a:ext cx="19461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The Great </a:t>
            </a:r>
            <a:r>
              <a:rPr i="1" lang="en" sz="20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Gatsby</a:t>
            </a:r>
            <a:endParaRPr i="1" sz="20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 txBox="1"/>
          <p:nvPr>
            <p:ph type="title"/>
          </p:nvPr>
        </p:nvSpPr>
        <p:spPr>
          <a:xfrm>
            <a:off x="324325" y="569175"/>
            <a:ext cx="5678400" cy="72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43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About my pets!  </a:t>
            </a:r>
            <a:endParaRPr i="1" sz="43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155" name="Google Shape;155;p21"/>
          <p:cNvSpPr txBox="1"/>
          <p:nvPr>
            <p:ph idx="1" type="body"/>
          </p:nvPr>
        </p:nvSpPr>
        <p:spPr>
          <a:xfrm>
            <a:off x="231750" y="1921725"/>
            <a:ext cx="8680500" cy="530700"/>
          </a:xfrm>
          <a:prstGeom prst="rect">
            <a:avLst/>
          </a:prstGeom>
          <a:ln cap="flat" cmpd="sng" w="9525">
            <a:solidFill>
              <a:schemeClr val="lt1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005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Caveat"/>
              <a:buChar char="★"/>
            </a:pPr>
            <a:r>
              <a:rPr i="1" lang="en" sz="2700">
                <a:solidFill>
                  <a:schemeClr val="lt1"/>
                </a:solidFill>
                <a:latin typeface="Caveat"/>
                <a:ea typeface="Caveat"/>
                <a:cs typeface="Caveat"/>
                <a:sym typeface="Caveat"/>
              </a:rPr>
              <a:t>I have four pets , 2 dogs 2 cats  (Kai,Thrash,Molly and Griswood) </a:t>
            </a:r>
            <a:endParaRPr i="1" sz="27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i="1" sz="2700">
              <a:solidFill>
                <a:schemeClr val="lt1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156" name="Google Shape;15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650" y="2934375"/>
            <a:ext cx="2772200" cy="207915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1"/>
          <p:cNvSpPr txBox="1"/>
          <p:nvPr/>
        </p:nvSpPr>
        <p:spPr>
          <a:xfrm>
            <a:off x="324325" y="4214625"/>
            <a:ext cx="2173800" cy="4926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Kai ❤❤♡</a:t>
            </a:r>
            <a:endParaRPr sz="20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2450" y="2949900"/>
            <a:ext cx="2730800" cy="204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1"/>
          <p:cNvSpPr txBox="1"/>
          <p:nvPr/>
        </p:nvSpPr>
        <p:spPr>
          <a:xfrm>
            <a:off x="6342450" y="4433325"/>
            <a:ext cx="2489700" cy="507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Thrash boogie🐥✨</a:t>
            </a:r>
            <a:endParaRPr sz="21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pic>
        <p:nvPicPr>
          <p:cNvPr id="160" name="Google Shape;16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44863" y="2949891"/>
            <a:ext cx="2730813" cy="204810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1"/>
          <p:cNvSpPr txBox="1"/>
          <p:nvPr/>
        </p:nvSpPr>
        <p:spPr>
          <a:xfrm>
            <a:off x="3444875" y="2949900"/>
            <a:ext cx="1630200" cy="5079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Lobster"/>
                <a:ea typeface="Lobster"/>
                <a:cs typeface="Lobster"/>
                <a:sym typeface="Lobster"/>
              </a:rPr>
              <a:t>Molly✨</a:t>
            </a:r>
            <a:endParaRPr sz="2100">
              <a:solidFill>
                <a:schemeClr val="lt1"/>
              </a:solidFill>
              <a:latin typeface="Lobster"/>
              <a:ea typeface="Lobster"/>
              <a:cs typeface="Lobster"/>
              <a:sym typeface="Lobster"/>
            </a:endParaRPr>
          </a:p>
        </p:txBody>
      </p:sp>
      <p:sp>
        <p:nvSpPr>
          <p:cNvPr id="162" name="Google Shape;162;p21"/>
          <p:cNvSpPr txBox="1"/>
          <p:nvPr/>
        </p:nvSpPr>
        <p:spPr>
          <a:xfrm>
            <a:off x="6978738" y="412200"/>
            <a:ext cx="1933500" cy="1293000"/>
          </a:xfrm>
          <a:prstGeom prst="rect">
            <a:avLst/>
          </a:prstGeom>
          <a:noFill/>
          <a:ln cap="flat" cmpd="sng" w="9525">
            <a:solidFill>
              <a:srgbClr val="43434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rgbClr val="FFFFFF"/>
                </a:solidFill>
                <a:highlight>
                  <a:srgbClr val="434343"/>
                </a:highlight>
                <a:latin typeface="Caveat"/>
                <a:ea typeface="Caveat"/>
                <a:cs typeface="Caveat"/>
                <a:sym typeface="Caveat"/>
              </a:rPr>
              <a:t>(I </a:t>
            </a:r>
            <a:r>
              <a:rPr i="1" lang="en" sz="2400">
                <a:solidFill>
                  <a:srgbClr val="FFFFFF"/>
                </a:solidFill>
                <a:highlight>
                  <a:srgbClr val="434343"/>
                </a:highlight>
                <a:latin typeface="Caveat"/>
                <a:ea typeface="Caveat"/>
                <a:cs typeface="Caveat"/>
                <a:sym typeface="Caveat"/>
              </a:rPr>
              <a:t>couldn't</a:t>
            </a:r>
            <a:r>
              <a:rPr i="1" lang="en" sz="2400">
                <a:solidFill>
                  <a:srgbClr val="FFFFFF"/>
                </a:solidFill>
                <a:highlight>
                  <a:srgbClr val="434343"/>
                </a:highlight>
                <a:latin typeface="Caveat"/>
                <a:ea typeface="Caveat"/>
                <a:cs typeface="Caveat"/>
                <a:sym typeface="Caveat"/>
              </a:rPr>
              <a:t> find a </a:t>
            </a:r>
            <a:r>
              <a:rPr i="1" lang="en" sz="2400">
                <a:solidFill>
                  <a:srgbClr val="FFFFFF"/>
                </a:solidFill>
                <a:highlight>
                  <a:srgbClr val="434343"/>
                </a:highlight>
                <a:latin typeface="Caveat"/>
                <a:ea typeface="Caveat"/>
                <a:cs typeface="Caveat"/>
                <a:sym typeface="Caveat"/>
              </a:rPr>
              <a:t>picture</a:t>
            </a:r>
            <a:r>
              <a:rPr i="1" lang="en" sz="2400">
                <a:solidFill>
                  <a:srgbClr val="FFFFFF"/>
                </a:solidFill>
                <a:highlight>
                  <a:srgbClr val="434343"/>
                </a:highlight>
                <a:latin typeface="Caveat"/>
                <a:ea typeface="Caveat"/>
                <a:cs typeface="Caveat"/>
                <a:sym typeface="Caveat"/>
              </a:rPr>
              <a:t> of my other cat)</a:t>
            </a:r>
            <a:endParaRPr i="1" sz="2400">
              <a:solidFill>
                <a:srgbClr val="FFFFFF"/>
              </a:solidFill>
              <a:highlight>
                <a:srgbClr val="434343"/>
              </a:highlight>
              <a:latin typeface="Caveat"/>
              <a:ea typeface="Caveat"/>
              <a:cs typeface="Caveat"/>
              <a:sym typeface="Cave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