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00f5c5bb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00f5c5bb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00f5c5bb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00f5c5bb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00f5c5bb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00f5c5bb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00f5c5bb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00f5c5bb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00f5c5bb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00f5c5bb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00f5c5bb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00f5c5bb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00f5c5bb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00f5c5bb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00f5c5bb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00f5c5bb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00f5c5bb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00f5c5bb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00f5c5bb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00f5c5bb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73725"/>
            <a:ext cx="8520600" cy="12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About Me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53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Ramon Salazar 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542075" y="3173825"/>
            <a:ext cx="4053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end 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Thank u for </a:t>
            </a:r>
            <a:r>
              <a:rPr lang="en"/>
              <a:t>reading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Slide</a:t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 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Name: Ramon Salazar                                           </a:t>
            </a:r>
            <a:r>
              <a:rPr lang="en">
                <a:solidFill>
                  <a:schemeClr val="dk1"/>
                </a:solidFill>
              </a:rPr>
              <a:t>favorite color: red 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Age: 12                                                                   birthday: 6-2-2009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Birthplace: marisvile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1126" y="2240175"/>
            <a:ext cx="3781301" cy="25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</a:t>
            </a:r>
            <a:r>
              <a:rPr lang="en"/>
              <a:t>hobbies</a:t>
            </a:r>
            <a:r>
              <a:rPr lang="en"/>
              <a:t> 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Soccer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Riding horses around in Mexico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Playing video games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Cleaning</a:t>
            </a:r>
            <a:r>
              <a:rPr lang="en">
                <a:solidFill>
                  <a:schemeClr val="dk1"/>
                </a:solidFill>
              </a:rPr>
              <a:t> for my mom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3725" y="1727100"/>
            <a:ext cx="2425901" cy="22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Favorite sports teams 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My </a:t>
            </a:r>
            <a:r>
              <a:rPr lang="en">
                <a:solidFill>
                  <a:srgbClr val="000000"/>
                </a:solidFill>
              </a:rPr>
              <a:t>favorite sports team are the san fran 49ers, sac kings and the a’s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7350" y="1856050"/>
            <a:ext cx="3004998" cy="257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 foods 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Tamales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Pizza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Beans 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550" y="723475"/>
            <a:ext cx="2664374" cy="30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 did this summer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 cleaned the whole house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Got yelled at by my mom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Went to parties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                                             </a:t>
            </a:r>
            <a:r>
              <a:rPr lang="en" sz="3000">
                <a:solidFill>
                  <a:srgbClr val="000000"/>
                </a:solidFill>
              </a:rPr>
              <a:t>Yurr</a:t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9288" y="0"/>
            <a:ext cx="3857627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goals for this year 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Have good grades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Be on tasks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Listen to </a:t>
            </a:r>
            <a:r>
              <a:rPr lang="en">
                <a:solidFill>
                  <a:srgbClr val="000000"/>
                </a:solidFill>
              </a:rPr>
              <a:t>the</a:t>
            </a:r>
            <a:r>
              <a:rPr lang="en">
                <a:solidFill>
                  <a:srgbClr val="000000"/>
                </a:solidFill>
              </a:rPr>
              <a:t> teachers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And give it my all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5500" y="1152475"/>
            <a:ext cx="2076450" cy="30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singers 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Junior</a:t>
            </a:r>
            <a:r>
              <a:rPr lang="en">
                <a:solidFill>
                  <a:srgbClr val="000000"/>
                </a:solidFill>
              </a:rPr>
              <a:t> h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Eslabon armando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Herencia de patrones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Rancho humilde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2000" y="0"/>
            <a:ext cx="5143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Family 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 have 2 </a:t>
            </a:r>
            <a:r>
              <a:rPr lang="en">
                <a:solidFill>
                  <a:srgbClr val="000000"/>
                </a:solidFill>
              </a:rPr>
              <a:t>sisters</a:t>
            </a:r>
            <a:r>
              <a:rPr lang="en">
                <a:solidFill>
                  <a:srgbClr val="000000"/>
                </a:solidFill>
              </a:rPr>
              <a:t> karla and daisy and 1 brother i also have a dead </a:t>
            </a:r>
            <a:r>
              <a:rPr lang="en">
                <a:solidFill>
                  <a:srgbClr val="000000"/>
                </a:solidFill>
              </a:rPr>
              <a:t>cousin</a:t>
            </a:r>
            <a:r>
              <a:rPr lang="en">
                <a:solidFill>
                  <a:srgbClr val="000000"/>
                </a:solidFill>
              </a:rPr>
              <a:t> that died from called </a:t>
            </a:r>
            <a:r>
              <a:rPr lang="en">
                <a:solidFill>
                  <a:srgbClr val="000000"/>
                </a:solidFill>
              </a:rPr>
              <a:t>leukemia</a:t>
            </a:r>
            <a:r>
              <a:rPr lang="en">
                <a:solidFill>
                  <a:srgbClr val="000000"/>
                </a:solidFill>
              </a:rPr>
              <a:t> cancer.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                               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