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3eb72c61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3eb72c61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3eb72c61f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83eb72c61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3eb72c61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3eb72c61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3eb72c61f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3eb72c61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3eb72c61f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3eb72c61f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3eb72c61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3eb72c61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83eb72c61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83eb72c61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3eb72c61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3eb72c61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3eb72c61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3eb72c61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3eb72c61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3eb72c61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3eb72c61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3eb72c61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3eb72c61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83eb72c61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3eb72c61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3eb72c61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3eb72c61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83eb72c61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