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Lst>
  <p:sldSz cy="9753600" cx="13004800"/>
  <p:notesSz cx="6858000" cy="9144000"/>
  <p:embeddedFontLst>
    <p:embeddedFont>
      <p:font typeface="Helvetica Neue"/>
      <p:regular r:id="rId9"/>
      <p:bold r:id="rId10"/>
      <p:italic r:id="rId11"/>
      <p:boldItalic r:id="rId12"/>
    </p:embeddedFont>
    <p:embeddedFont>
      <p:font typeface="Helvetica Neue Light"/>
      <p:regular r:id="rId13"/>
      <p:bold r:id="rId14"/>
      <p:italic r:id="rId15"/>
      <p:boldItalic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font" Target="fonts/HelveticaNeue-italic.fntdata"/><Relationship Id="rId10" Type="http://schemas.openxmlformats.org/officeDocument/2006/relationships/font" Target="fonts/HelveticaNeue-bold.fntdata"/><Relationship Id="rId13" Type="http://schemas.openxmlformats.org/officeDocument/2006/relationships/font" Target="fonts/HelveticaNeueLight-regular.fntdata"/><Relationship Id="rId12" Type="http://schemas.openxmlformats.org/officeDocument/2006/relationships/font" Target="fonts/HelveticaNeue-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font" Target="fonts/HelveticaNeue-regular.fntdata"/><Relationship Id="rId15" Type="http://schemas.openxmlformats.org/officeDocument/2006/relationships/font" Target="fonts/HelveticaNeueLight-italic.fntdata"/><Relationship Id="rId14" Type="http://schemas.openxmlformats.org/officeDocument/2006/relationships/font" Target="fonts/HelveticaNeueLight-bold.fntdata"/><Relationship Id="rId16" Type="http://schemas.openxmlformats.org/officeDocument/2006/relationships/font" Target="fonts/HelveticaNeueLigh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84000c781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84000c781a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84000c781a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84000c781a_0_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8" name="Google Shape;6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84000c781a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84000c781a_0_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9" name="Shape 9"/>
        <p:cNvGrpSpPr/>
        <p:nvPr/>
      </p:nvGrpSpPr>
      <p:grpSpPr>
        <a:xfrm>
          <a:off x="0" y="0"/>
          <a:ext cx="0" cy="0"/>
          <a:chOff x="0" y="0"/>
          <a:chExt cx="0" cy="0"/>
        </a:xfrm>
      </p:grpSpPr>
      <p:sp>
        <p:nvSpPr>
          <p:cNvPr id="10" name="Google Shape;10;p2"/>
          <p:cNvSpPr txBox="1"/>
          <p:nvPr>
            <p:ph idx="12" type="sldNum"/>
          </p:nvPr>
        </p:nvSpPr>
        <p:spPr>
          <a:xfrm>
            <a:off x="6328884" y="9296400"/>
            <a:ext cx="340259" cy="324308"/>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43" name="Shape 43"/>
        <p:cNvGrpSpPr/>
        <p:nvPr/>
      </p:nvGrpSpPr>
      <p:grpSpPr>
        <a:xfrm>
          <a:off x="0" y="0"/>
          <a:ext cx="0" cy="0"/>
          <a:chOff x="0" y="0"/>
          <a:chExt cx="0" cy="0"/>
        </a:xfrm>
      </p:grpSpPr>
      <p:sp>
        <p:nvSpPr>
          <p:cNvPr id="44" name="Google Shape;44;p11"/>
          <p:cNvSpPr/>
          <p:nvPr>
            <p:ph idx="2" type="pic"/>
          </p:nvPr>
        </p:nvSpPr>
        <p:spPr>
          <a:xfrm>
            <a:off x="6718300" y="5092700"/>
            <a:ext cx="5334000" cy="3771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45" name="Google Shape;45;p11"/>
          <p:cNvSpPr/>
          <p:nvPr>
            <p:ph idx="3" type="pic"/>
          </p:nvPr>
        </p:nvSpPr>
        <p:spPr>
          <a:xfrm>
            <a:off x="6718300" y="889000"/>
            <a:ext cx="5334000" cy="3771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46" name="Google Shape;46;p11"/>
          <p:cNvSpPr/>
          <p:nvPr>
            <p:ph idx="4" type="pic"/>
          </p:nvPr>
        </p:nvSpPr>
        <p:spPr>
          <a:xfrm>
            <a:off x="952500" y="889000"/>
            <a:ext cx="5334000" cy="7975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47" name="Google Shape;47;p11"/>
          <p:cNvSpPr txBox="1"/>
          <p:nvPr>
            <p:ph idx="12" type="sldNum"/>
          </p:nvPr>
        </p:nvSpPr>
        <p:spPr>
          <a:xfrm>
            <a:off x="6328884" y="9296400"/>
            <a:ext cx="340259" cy="324308"/>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48" name="Shape 48"/>
        <p:cNvGrpSpPr/>
        <p:nvPr/>
      </p:nvGrpSpPr>
      <p:grpSpPr>
        <a:xfrm>
          <a:off x="0" y="0"/>
          <a:ext cx="0" cy="0"/>
          <a:chOff x="0" y="0"/>
          <a:chExt cx="0" cy="0"/>
        </a:xfrm>
      </p:grpSpPr>
      <p:sp>
        <p:nvSpPr>
          <p:cNvPr id="49" name="Google Shape;49;p12"/>
          <p:cNvSpPr txBox="1"/>
          <p:nvPr>
            <p:ph idx="1" type="body"/>
          </p:nvPr>
        </p:nvSpPr>
        <p:spPr>
          <a:xfrm>
            <a:off x="1270000" y="6362700"/>
            <a:ext cx="10464800" cy="461366"/>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2400"/>
              <a:buFont typeface="Helvetica Neue"/>
              <a:buNone/>
              <a:defRPr i="1" sz="2400"/>
            </a:lvl1pPr>
            <a:lvl2pPr indent="-394335" lvl="1" marL="914400" algn="l">
              <a:lnSpc>
                <a:spcPct val="100000"/>
              </a:lnSpc>
              <a:spcBef>
                <a:spcPts val="4200"/>
              </a:spcBef>
              <a:spcAft>
                <a:spcPts val="0"/>
              </a:spcAft>
              <a:buClr>
                <a:srgbClr val="000000"/>
              </a:buClr>
              <a:buSzPts val="2610"/>
              <a:buChar char="•"/>
              <a:defRPr/>
            </a:lvl2pPr>
            <a:lvl3pPr indent="-394335" lvl="2" marL="1371600" algn="l">
              <a:lnSpc>
                <a:spcPct val="100000"/>
              </a:lnSpc>
              <a:spcBef>
                <a:spcPts val="4200"/>
              </a:spcBef>
              <a:spcAft>
                <a:spcPts val="0"/>
              </a:spcAft>
              <a:buClr>
                <a:srgbClr val="000000"/>
              </a:buClr>
              <a:buSzPts val="2610"/>
              <a:buChar char="•"/>
              <a:defRPr/>
            </a:lvl3pPr>
            <a:lvl4pPr indent="-394335" lvl="3" marL="1828800" algn="l">
              <a:lnSpc>
                <a:spcPct val="100000"/>
              </a:lnSpc>
              <a:spcBef>
                <a:spcPts val="4200"/>
              </a:spcBef>
              <a:spcAft>
                <a:spcPts val="0"/>
              </a:spcAft>
              <a:buClr>
                <a:srgbClr val="000000"/>
              </a:buClr>
              <a:buSzPts val="2610"/>
              <a:buChar char="•"/>
              <a:defRPr/>
            </a:lvl4pPr>
            <a:lvl5pPr indent="-394335" lvl="4" marL="2286000" algn="l">
              <a:lnSpc>
                <a:spcPct val="100000"/>
              </a:lnSpc>
              <a:spcBef>
                <a:spcPts val="4200"/>
              </a:spcBef>
              <a:spcAft>
                <a:spcPts val="0"/>
              </a:spcAft>
              <a:buClr>
                <a:srgbClr val="000000"/>
              </a:buClr>
              <a:buSzPts val="2610"/>
              <a:buChar char="•"/>
              <a:defRPr/>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50" name="Google Shape;50;p12"/>
          <p:cNvSpPr txBox="1"/>
          <p:nvPr>
            <p:ph idx="2" type="body"/>
          </p:nvPr>
        </p:nvSpPr>
        <p:spPr>
          <a:xfrm>
            <a:off x="1270000" y="4267111"/>
            <a:ext cx="10464800" cy="609778"/>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400"/>
              <a:buFont typeface="Helvetica Neue"/>
              <a:buNone/>
              <a:defRPr sz="3400">
                <a:latin typeface="Helvetica Neue"/>
                <a:ea typeface="Helvetica Neue"/>
                <a:cs typeface="Helvetica Neue"/>
                <a:sym typeface="Helvetica Neue"/>
              </a:defRPr>
            </a:lvl1pPr>
            <a:lvl2pPr indent="-394335" lvl="1" marL="914400" algn="l">
              <a:lnSpc>
                <a:spcPct val="100000"/>
              </a:lnSpc>
              <a:spcBef>
                <a:spcPts val="4200"/>
              </a:spcBef>
              <a:spcAft>
                <a:spcPts val="0"/>
              </a:spcAft>
              <a:buClr>
                <a:srgbClr val="000000"/>
              </a:buClr>
              <a:buSzPts val="2610"/>
              <a:buChar char="•"/>
              <a:defRPr/>
            </a:lvl2pPr>
            <a:lvl3pPr indent="-394335" lvl="2" marL="1371600" algn="l">
              <a:lnSpc>
                <a:spcPct val="100000"/>
              </a:lnSpc>
              <a:spcBef>
                <a:spcPts val="4200"/>
              </a:spcBef>
              <a:spcAft>
                <a:spcPts val="0"/>
              </a:spcAft>
              <a:buClr>
                <a:srgbClr val="000000"/>
              </a:buClr>
              <a:buSzPts val="2610"/>
              <a:buChar char="•"/>
              <a:defRPr/>
            </a:lvl3pPr>
            <a:lvl4pPr indent="-394335" lvl="3" marL="1828800" algn="l">
              <a:lnSpc>
                <a:spcPct val="100000"/>
              </a:lnSpc>
              <a:spcBef>
                <a:spcPts val="4200"/>
              </a:spcBef>
              <a:spcAft>
                <a:spcPts val="0"/>
              </a:spcAft>
              <a:buClr>
                <a:srgbClr val="000000"/>
              </a:buClr>
              <a:buSzPts val="2610"/>
              <a:buChar char="•"/>
              <a:defRPr/>
            </a:lvl4pPr>
            <a:lvl5pPr indent="-394335" lvl="4" marL="2286000" algn="l">
              <a:lnSpc>
                <a:spcPct val="100000"/>
              </a:lnSpc>
              <a:spcBef>
                <a:spcPts val="4200"/>
              </a:spcBef>
              <a:spcAft>
                <a:spcPts val="0"/>
              </a:spcAft>
              <a:buClr>
                <a:srgbClr val="000000"/>
              </a:buClr>
              <a:buSzPts val="2610"/>
              <a:buChar char="•"/>
              <a:defRPr/>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51" name="Google Shape;51;p12"/>
          <p:cNvSpPr txBox="1"/>
          <p:nvPr>
            <p:ph idx="12" type="sldNum"/>
          </p:nvPr>
        </p:nvSpPr>
        <p:spPr>
          <a:xfrm>
            <a:off x="6328884" y="9296400"/>
            <a:ext cx="340259" cy="324308"/>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52" name="Shape 52"/>
        <p:cNvGrpSpPr/>
        <p:nvPr/>
      </p:nvGrpSpPr>
      <p:grpSpPr>
        <a:xfrm>
          <a:off x="0" y="0"/>
          <a:ext cx="0" cy="0"/>
          <a:chOff x="0" y="0"/>
          <a:chExt cx="0" cy="0"/>
        </a:xfrm>
      </p:grpSpPr>
      <p:sp>
        <p:nvSpPr>
          <p:cNvPr id="53" name="Google Shape;53;p13"/>
          <p:cNvSpPr/>
          <p:nvPr>
            <p:ph idx="2" type="pic"/>
          </p:nvPr>
        </p:nvSpPr>
        <p:spPr>
          <a:xfrm>
            <a:off x="0" y="0"/>
            <a:ext cx="13004800" cy="9753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54" name="Google Shape;54;p13"/>
          <p:cNvSpPr txBox="1"/>
          <p:nvPr>
            <p:ph idx="12" type="sldNum"/>
          </p:nvPr>
        </p:nvSpPr>
        <p:spPr>
          <a:xfrm>
            <a:off x="6328884" y="9296400"/>
            <a:ext cx="340259" cy="324308"/>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11" name="Shape 11"/>
        <p:cNvGrpSpPr/>
        <p:nvPr/>
      </p:nvGrpSpPr>
      <p:grpSpPr>
        <a:xfrm>
          <a:off x="0" y="0"/>
          <a:ext cx="0" cy="0"/>
          <a:chOff x="0" y="0"/>
          <a:chExt cx="0" cy="0"/>
        </a:xfrm>
      </p:grpSpPr>
      <p:sp>
        <p:nvSpPr>
          <p:cNvPr id="12" name="Google Shape;12;p3"/>
          <p:cNvSpPr txBox="1"/>
          <p:nvPr>
            <p:ph type="title"/>
          </p:nvPr>
        </p:nvSpPr>
        <p:spPr>
          <a:xfrm>
            <a:off x="1270000" y="1638300"/>
            <a:ext cx="10464800" cy="33020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3" name="Google Shape;13;p3"/>
          <p:cNvSpPr txBox="1"/>
          <p:nvPr>
            <p:ph idx="1" type="body"/>
          </p:nvPr>
        </p:nvSpPr>
        <p:spPr>
          <a:xfrm>
            <a:off x="1270000" y="5041900"/>
            <a:ext cx="10464800" cy="11303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700"/>
              <a:buFont typeface="Helvetica Neue"/>
              <a:buNone/>
              <a:defRPr sz="3700"/>
            </a:lvl1pPr>
            <a:lvl2pPr indent="-228600" lvl="1" marL="914400" algn="ctr">
              <a:lnSpc>
                <a:spcPct val="100000"/>
              </a:lnSpc>
              <a:spcBef>
                <a:spcPts val="0"/>
              </a:spcBef>
              <a:spcAft>
                <a:spcPts val="0"/>
              </a:spcAft>
              <a:buClr>
                <a:srgbClr val="000000"/>
              </a:buClr>
              <a:buSzPts val="3700"/>
              <a:buFont typeface="Helvetica Neue"/>
              <a:buNone/>
              <a:defRPr sz="3700"/>
            </a:lvl2pPr>
            <a:lvl3pPr indent="-228600" lvl="2" marL="1371600" algn="ctr">
              <a:lnSpc>
                <a:spcPct val="100000"/>
              </a:lnSpc>
              <a:spcBef>
                <a:spcPts val="0"/>
              </a:spcBef>
              <a:spcAft>
                <a:spcPts val="0"/>
              </a:spcAft>
              <a:buClr>
                <a:srgbClr val="000000"/>
              </a:buClr>
              <a:buSzPts val="3700"/>
              <a:buFont typeface="Helvetica Neue"/>
              <a:buNone/>
              <a:defRPr sz="3700"/>
            </a:lvl3pPr>
            <a:lvl4pPr indent="-228600" lvl="3" marL="1828800" algn="ctr">
              <a:lnSpc>
                <a:spcPct val="100000"/>
              </a:lnSpc>
              <a:spcBef>
                <a:spcPts val="0"/>
              </a:spcBef>
              <a:spcAft>
                <a:spcPts val="0"/>
              </a:spcAft>
              <a:buClr>
                <a:srgbClr val="000000"/>
              </a:buClr>
              <a:buSzPts val="3700"/>
              <a:buFont typeface="Helvetica Neue"/>
              <a:buNone/>
              <a:defRPr sz="3700"/>
            </a:lvl4pPr>
            <a:lvl5pPr indent="-228600" lvl="4" marL="2286000" algn="ctr">
              <a:lnSpc>
                <a:spcPct val="100000"/>
              </a:lnSpc>
              <a:spcBef>
                <a:spcPts val="0"/>
              </a:spcBef>
              <a:spcAft>
                <a:spcPts val="0"/>
              </a:spcAft>
              <a:buClr>
                <a:srgbClr val="000000"/>
              </a:buClr>
              <a:buSzPts val="3700"/>
              <a:buFont typeface="Helvetica Neue"/>
              <a:buNone/>
              <a:defRPr sz="3700"/>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14" name="Google Shape;14;p3"/>
          <p:cNvSpPr txBox="1"/>
          <p:nvPr>
            <p:ph idx="12" type="sldNum"/>
          </p:nvPr>
        </p:nvSpPr>
        <p:spPr>
          <a:xfrm>
            <a:off x="6328884" y="9296400"/>
            <a:ext cx="340259" cy="324308"/>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p:cSld name="Photo - Horizontal">
    <p:spTree>
      <p:nvGrpSpPr>
        <p:cNvPr id="15" name="Shape 15"/>
        <p:cNvGrpSpPr/>
        <p:nvPr/>
      </p:nvGrpSpPr>
      <p:grpSpPr>
        <a:xfrm>
          <a:off x="0" y="0"/>
          <a:ext cx="0" cy="0"/>
          <a:chOff x="0" y="0"/>
          <a:chExt cx="0" cy="0"/>
        </a:xfrm>
      </p:grpSpPr>
      <p:sp>
        <p:nvSpPr>
          <p:cNvPr id="16" name="Google Shape;16;p4"/>
          <p:cNvSpPr/>
          <p:nvPr>
            <p:ph idx="2" type="pic"/>
          </p:nvPr>
        </p:nvSpPr>
        <p:spPr>
          <a:xfrm>
            <a:off x="1625600" y="673100"/>
            <a:ext cx="9753600" cy="5905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17" name="Google Shape;17;p4"/>
          <p:cNvSpPr txBox="1"/>
          <p:nvPr>
            <p:ph type="title"/>
          </p:nvPr>
        </p:nvSpPr>
        <p:spPr>
          <a:xfrm>
            <a:off x="1270000" y="6718300"/>
            <a:ext cx="10464800" cy="14224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8" name="Google Shape;18;p4"/>
          <p:cNvSpPr txBox="1"/>
          <p:nvPr>
            <p:ph idx="1" type="body"/>
          </p:nvPr>
        </p:nvSpPr>
        <p:spPr>
          <a:xfrm>
            <a:off x="1270000" y="8153400"/>
            <a:ext cx="10464800" cy="11303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700"/>
              <a:buFont typeface="Helvetica Neue"/>
              <a:buNone/>
              <a:defRPr sz="3700"/>
            </a:lvl1pPr>
            <a:lvl2pPr indent="-228600" lvl="1" marL="914400" algn="ctr">
              <a:lnSpc>
                <a:spcPct val="100000"/>
              </a:lnSpc>
              <a:spcBef>
                <a:spcPts val="0"/>
              </a:spcBef>
              <a:spcAft>
                <a:spcPts val="0"/>
              </a:spcAft>
              <a:buClr>
                <a:srgbClr val="000000"/>
              </a:buClr>
              <a:buSzPts val="3700"/>
              <a:buFont typeface="Helvetica Neue"/>
              <a:buNone/>
              <a:defRPr sz="3700"/>
            </a:lvl2pPr>
            <a:lvl3pPr indent="-228600" lvl="2" marL="1371600" algn="ctr">
              <a:lnSpc>
                <a:spcPct val="100000"/>
              </a:lnSpc>
              <a:spcBef>
                <a:spcPts val="0"/>
              </a:spcBef>
              <a:spcAft>
                <a:spcPts val="0"/>
              </a:spcAft>
              <a:buClr>
                <a:srgbClr val="000000"/>
              </a:buClr>
              <a:buSzPts val="3700"/>
              <a:buFont typeface="Helvetica Neue"/>
              <a:buNone/>
              <a:defRPr sz="3700"/>
            </a:lvl3pPr>
            <a:lvl4pPr indent="-228600" lvl="3" marL="1828800" algn="ctr">
              <a:lnSpc>
                <a:spcPct val="100000"/>
              </a:lnSpc>
              <a:spcBef>
                <a:spcPts val="0"/>
              </a:spcBef>
              <a:spcAft>
                <a:spcPts val="0"/>
              </a:spcAft>
              <a:buClr>
                <a:srgbClr val="000000"/>
              </a:buClr>
              <a:buSzPts val="3700"/>
              <a:buFont typeface="Helvetica Neue"/>
              <a:buNone/>
              <a:defRPr sz="3700"/>
            </a:lvl4pPr>
            <a:lvl5pPr indent="-228600" lvl="4" marL="2286000" algn="ctr">
              <a:lnSpc>
                <a:spcPct val="100000"/>
              </a:lnSpc>
              <a:spcBef>
                <a:spcPts val="0"/>
              </a:spcBef>
              <a:spcAft>
                <a:spcPts val="0"/>
              </a:spcAft>
              <a:buClr>
                <a:srgbClr val="000000"/>
              </a:buClr>
              <a:buSzPts val="3700"/>
              <a:buFont typeface="Helvetica Neue"/>
              <a:buNone/>
              <a:defRPr sz="3700"/>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19" name="Google Shape;19;p4"/>
          <p:cNvSpPr txBox="1"/>
          <p:nvPr>
            <p:ph idx="12" type="sldNum"/>
          </p:nvPr>
        </p:nvSpPr>
        <p:spPr>
          <a:xfrm>
            <a:off x="6328884" y="9296400"/>
            <a:ext cx="340259" cy="324308"/>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p:spTree>
      <p:nvGrpSpPr>
        <p:cNvPr id="20" name="Shape 20"/>
        <p:cNvGrpSpPr/>
        <p:nvPr/>
      </p:nvGrpSpPr>
      <p:grpSpPr>
        <a:xfrm>
          <a:off x="0" y="0"/>
          <a:ext cx="0" cy="0"/>
          <a:chOff x="0" y="0"/>
          <a:chExt cx="0" cy="0"/>
        </a:xfrm>
      </p:grpSpPr>
      <p:sp>
        <p:nvSpPr>
          <p:cNvPr id="21" name="Google Shape;21;p5"/>
          <p:cNvSpPr txBox="1"/>
          <p:nvPr>
            <p:ph type="title"/>
          </p:nvPr>
        </p:nvSpPr>
        <p:spPr>
          <a:xfrm>
            <a:off x="1270000" y="3225800"/>
            <a:ext cx="10464800" cy="3302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2" name="Google Shape;22;p5"/>
          <p:cNvSpPr txBox="1"/>
          <p:nvPr>
            <p:ph idx="12" type="sldNum"/>
          </p:nvPr>
        </p:nvSpPr>
        <p:spPr>
          <a:xfrm>
            <a:off x="6328884" y="9296400"/>
            <a:ext cx="340259" cy="324308"/>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23" name="Shape 23"/>
        <p:cNvGrpSpPr/>
        <p:nvPr/>
      </p:nvGrpSpPr>
      <p:grpSpPr>
        <a:xfrm>
          <a:off x="0" y="0"/>
          <a:ext cx="0" cy="0"/>
          <a:chOff x="0" y="0"/>
          <a:chExt cx="0" cy="0"/>
        </a:xfrm>
      </p:grpSpPr>
      <p:sp>
        <p:nvSpPr>
          <p:cNvPr id="24" name="Google Shape;24;p6"/>
          <p:cNvSpPr/>
          <p:nvPr>
            <p:ph idx="2" type="pic"/>
          </p:nvPr>
        </p:nvSpPr>
        <p:spPr>
          <a:xfrm>
            <a:off x="6718300" y="635000"/>
            <a:ext cx="5334000" cy="8216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25" name="Google Shape;25;p6"/>
          <p:cNvSpPr txBox="1"/>
          <p:nvPr>
            <p:ph type="title"/>
          </p:nvPr>
        </p:nvSpPr>
        <p:spPr>
          <a:xfrm>
            <a:off x="952500" y="635000"/>
            <a:ext cx="5334000" cy="39878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6000"/>
              <a:buFont typeface="Helvetica Neue"/>
              <a:buNone/>
              <a:defRPr sz="60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6" name="Google Shape;26;p6"/>
          <p:cNvSpPr txBox="1"/>
          <p:nvPr>
            <p:ph idx="1" type="body"/>
          </p:nvPr>
        </p:nvSpPr>
        <p:spPr>
          <a:xfrm>
            <a:off x="952500" y="4724400"/>
            <a:ext cx="5334000" cy="41148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700"/>
              <a:buFont typeface="Helvetica Neue"/>
              <a:buNone/>
              <a:defRPr sz="3700"/>
            </a:lvl1pPr>
            <a:lvl2pPr indent="-228600" lvl="1" marL="914400" algn="ctr">
              <a:lnSpc>
                <a:spcPct val="100000"/>
              </a:lnSpc>
              <a:spcBef>
                <a:spcPts val="0"/>
              </a:spcBef>
              <a:spcAft>
                <a:spcPts val="0"/>
              </a:spcAft>
              <a:buClr>
                <a:srgbClr val="000000"/>
              </a:buClr>
              <a:buSzPts val="3700"/>
              <a:buFont typeface="Helvetica Neue"/>
              <a:buNone/>
              <a:defRPr sz="3700"/>
            </a:lvl2pPr>
            <a:lvl3pPr indent="-228600" lvl="2" marL="1371600" algn="ctr">
              <a:lnSpc>
                <a:spcPct val="100000"/>
              </a:lnSpc>
              <a:spcBef>
                <a:spcPts val="0"/>
              </a:spcBef>
              <a:spcAft>
                <a:spcPts val="0"/>
              </a:spcAft>
              <a:buClr>
                <a:srgbClr val="000000"/>
              </a:buClr>
              <a:buSzPts val="3700"/>
              <a:buFont typeface="Helvetica Neue"/>
              <a:buNone/>
              <a:defRPr sz="3700"/>
            </a:lvl3pPr>
            <a:lvl4pPr indent="-228600" lvl="3" marL="1828800" algn="ctr">
              <a:lnSpc>
                <a:spcPct val="100000"/>
              </a:lnSpc>
              <a:spcBef>
                <a:spcPts val="0"/>
              </a:spcBef>
              <a:spcAft>
                <a:spcPts val="0"/>
              </a:spcAft>
              <a:buClr>
                <a:srgbClr val="000000"/>
              </a:buClr>
              <a:buSzPts val="3700"/>
              <a:buFont typeface="Helvetica Neue"/>
              <a:buNone/>
              <a:defRPr sz="3700"/>
            </a:lvl4pPr>
            <a:lvl5pPr indent="-228600" lvl="4" marL="2286000" algn="ctr">
              <a:lnSpc>
                <a:spcPct val="100000"/>
              </a:lnSpc>
              <a:spcBef>
                <a:spcPts val="0"/>
              </a:spcBef>
              <a:spcAft>
                <a:spcPts val="0"/>
              </a:spcAft>
              <a:buClr>
                <a:srgbClr val="000000"/>
              </a:buClr>
              <a:buSzPts val="3700"/>
              <a:buFont typeface="Helvetica Neue"/>
              <a:buNone/>
              <a:defRPr sz="3700"/>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27" name="Google Shape;27;p6"/>
          <p:cNvSpPr txBox="1"/>
          <p:nvPr>
            <p:ph idx="12" type="sldNum"/>
          </p:nvPr>
        </p:nvSpPr>
        <p:spPr>
          <a:xfrm>
            <a:off x="6328884" y="9296400"/>
            <a:ext cx="340259" cy="324308"/>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28" name="Shape 28"/>
        <p:cNvGrpSpPr/>
        <p:nvPr/>
      </p:nvGrpSpPr>
      <p:grpSpPr>
        <a:xfrm>
          <a:off x="0" y="0"/>
          <a:ext cx="0" cy="0"/>
          <a:chOff x="0" y="0"/>
          <a:chExt cx="0" cy="0"/>
        </a:xfrm>
      </p:grpSpPr>
      <p:sp>
        <p:nvSpPr>
          <p:cNvPr id="29" name="Google Shape;29;p7"/>
          <p:cNvSpPr txBox="1"/>
          <p:nvPr>
            <p:ph type="title"/>
          </p:nvPr>
        </p:nvSpPr>
        <p:spPr>
          <a:xfrm>
            <a:off x="952500" y="254000"/>
            <a:ext cx="11099800" cy="2159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0" name="Google Shape;30;p7"/>
          <p:cNvSpPr txBox="1"/>
          <p:nvPr>
            <p:ph idx="12" type="sldNum"/>
          </p:nvPr>
        </p:nvSpPr>
        <p:spPr>
          <a:xfrm>
            <a:off x="6328884" y="9296400"/>
            <a:ext cx="340259" cy="324308"/>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31" name="Shape 31"/>
        <p:cNvGrpSpPr/>
        <p:nvPr/>
      </p:nvGrpSpPr>
      <p:grpSpPr>
        <a:xfrm>
          <a:off x="0" y="0"/>
          <a:ext cx="0" cy="0"/>
          <a:chOff x="0" y="0"/>
          <a:chExt cx="0" cy="0"/>
        </a:xfrm>
      </p:grpSpPr>
      <p:sp>
        <p:nvSpPr>
          <p:cNvPr id="32" name="Google Shape;32;p8"/>
          <p:cNvSpPr txBox="1"/>
          <p:nvPr>
            <p:ph type="title"/>
          </p:nvPr>
        </p:nvSpPr>
        <p:spPr>
          <a:xfrm>
            <a:off x="952500" y="254000"/>
            <a:ext cx="11099800" cy="2159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3" name="Google Shape;33;p8"/>
          <p:cNvSpPr txBox="1"/>
          <p:nvPr>
            <p:ph idx="1" type="body"/>
          </p:nvPr>
        </p:nvSpPr>
        <p:spPr>
          <a:xfrm>
            <a:off x="952500" y="2590800"/>
            <a:ext cx="11099800" cy="6286500"/>
          </a:xfrm>
          <a:prstGeom prst="rect">
            <a:avLst/>
          </a:prstGeom>
          <a:noFill/>
          <a:ln>
            <a:noFill/>
          </a:ln>
        </p:spPr>
        <p:txBody>
          <a:bodyPr anchorCtr="0" anchor="ctr" bIns="50800" lIns="50800" spcFirstLastPara="1" rIns="50800" wrap="square" tIns="50800">
            <a:noAutofit/>
          </a:bodyPr>
          <a:lstStyle>
            <a:lvl1pPr indent="-394335" lvl="0" marL="457200" algn="l">
              <a:lnSpc>
                <a:spcPct val="100000"/>
              </a:lnSpc>
              <a:spcBef>
                <a:spcPts val="4200"/>
              </a:spcBef>
              <a:spcAft>
                <a:spcPts val="0"/>
              </a:spcAft>
              <a:buClr>
                <a:srgbClr val="000000"/>
              </a:buClr>
              <a:buSzPts val="2610"/>
              <a:buChar char="•"/>
              <a:defRPr/>
            </a:lvl1pPr>
            <a:lvl2pPr indent="-394335" lvl="1" marL="914400" algn="l">
              <a:lnSpc>
                <a:spcPct val="100000"/>
              </a:lnSpc>
              <a:spcBef>
                <a:spcPts val="4200"/>
              </a:spcBef>
              <a:spcAft>
                <a:spcPts val="0"/>
              </a:spcAft>
              <a:buClr>
                <a:srgbClr val="000000"/>
              </a:buClr>
              <a:buSzPts val="2610"/>
              <a:buChar char="•"/>
              <a:defRPr/>
            </a:lvl2pPr>
            <a:lvl3pPr indent="-394335" lvl="2" marL="1371600" algn="l">
              <a:lnSpc>
                <a:spcPct val="100000"/>
              </a:lnSpc>
              <a:spcBef>
                <a:spcPts val="4200"/>
              </a:spcBef>
              <a:spcAft>
                <a:spcPts val="0"/>
              </a:spcAft>
              <a:buClr>
                <a:srgbClr val="000000"/>
              </a:buClr>
              <a:buSzPts val="2610"/>
              <a:buChar char="•"/>
              <a:defRPr/>
            </a:lvl3pPr>
            <a:lvl4pPr indent="-394335" lvl="3" marL="1828800" algn="l">
              <a:lnSpc>
                <a:spcPct val="100000"/>
              </a:lnSpc>
              <a:spcBef>
                <a:spcPts val="4200"/>
              </a:spcBef>
              <a:spcAft>
                <a:spcPts val="0"/>
              </a:spcAft>
              <a:buClr>
                <a:srgbClr val="000000"/>
              </a:buClr>
              <a:buSzPts val="2610"/>
              <a:buChar char="•"/>
              <a:defRPr/>
            </a:lvl4pPr>
            <a:lvl5pPr indent="-394335" lvl="4" marL="2286000" algn="l">
              <a:lnSpc>
                <a:spcPct val="100000"/>
              </a:lnSpc>
              <a:spcBef>
                <a:spcPts val="4200"/>
              </a:spcBef>
              <a:spcAft>
                <a:spcPts val="0"/>
              </a:spcAft>
              <a:buClr>
                <a:srgbClr val="000000"/>
              </a:buClr>
              <a:buSzPts val="2610"/>
              <a:buChar char="•"/>
              <a:defRPr/>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34" name="Google Shape;34;p8"/>
          <p:cNvSpPr txBox="1"/>
          <p:nvPr>
            <p:ph idx="12" type="sldNum"/>
          </p:nvPr>
        </p:nvSpPr>
        <p:spPr>
          <a:xfrm>
            <a:off x="6328884" y="9296400"/>
            <a:ext cx="340259" cy="324308"/>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35" name="Shape 35"/>
        <p:cNvGrpSpPr/>
        <p:nvPr/>
      </p:nvGrpSpPr>
      <p:grpSpPr>
        <a:xfrm>
          <a:off x="0" y="0"/>
          <a:ext cx="0" cy="0"/>
          <a:chOff x="0" y="0"/>
          <a:chExt cx="0" cy="0"/>
        </a:xfrm>
      </p:grpSpPr>
      <p:sp>
        <p:nvSpPr>
          <p:cNvPr id="36" name="Google Shape;36;p9"/>
          <p:cNvSpPr/>
          <p:nvPr>
            <p:ph idx="2" type="pic"/>
          </p:nvPr>
        </p:nvSpPr>
        <p:spPr>
          <a:xfrm>
            <a:off x="6718300" y="2590800"/>
            <a:ext cx="5334000" cy="6286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37" name="Google Shape;37;p9"/>
          <p:cNvSpPr txBox="1"/>
          <p:nvPr>
            <p:ph type="title"/>
          </p:nvPr>
        </p:nvSpPr>
        <p:spPr>
          <a:xfrm>
            <a:off x="952500" y="254000"/>
            <a:ext cx="11099800" cy="2159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 name="Google Shape;38;p9"/>
          <p:cNvSpPr txBox="1"/>
          <p:nvPr>
            <p:ph idx="1" type="body"/>
          </p:nvPr>
        </p:nvSpPr>
        <p:spPr>
          <a:xfrm>
            <a:off x="952500" y="2590800"/>
            <a:ext cx="5334000" cy="6286500"/>
          </a:xfrm>
          <a:prstGeom prst="rect">
            <a:avLst/>
          </a:prstGeom>
          <a:noFill/>
          <a:ln>
            <a:noFill/>
          </a:ln>
        </p:spPr>
        <p:txBody>
          <a:bodyPr anchorCtr="0" anchor="ctr" bIns="50800" lIns="50800" spcFirstLastPara="1" rIns="50800" wrap="square" tIns="50800">
            <a:noAutofit/>
          </a:bodyPr>
          <a:lstStyle>
            <a:lvl1pPr indent="-486410" lvl="0" marL="457200" algn="l">
              <a:lnSpc>
                <a:spcPct val="100000"/>
              </a:lnSpc>
              <a:spcBef>
                <a:spcPts val="3200"/>
              </a:spcBef>
              <a:spcAft>
                <a:spcPts val="0"/>
              </a:spcAft>
              <a:buClr>
                <a:srgbClr val="000000"/>
              </a:buClr>
              <a:buSzPts val="4060"/>
              <a:buFont typeface="Helvetica Neue"/>
              <a:buChar char="•"/>
              <a:defRPr sz="2800"/>
            </a:lvl1pPr>
            <a:lvl2pPr indent="-486410" lvl="1" marL="914400" algn="l">
              <a:lnSpc>
                <a:spcPct val="100000"/>
              </a:lnSpc>
              <a:spcBef>
                <a:spcPts val="3200"/>
              </a:spcBef>
              <a:spcAft>
                <a:spcPts val="0"/>
              </a:spcAft>
              <a:buClr>
                <a:srgbClr val="000000"/>
              </a:buClr>
              <a:buSzPts val="4060"/>
              <a:buFont typeface="Helvetica Neue"/>
              <a:buChar char="•"/>
              <a:defRPr sz="2800"/>
            </a:lvl2pPr>
            <a:lvl3pPr indent="-486410" lvl="2" marL="1371600" algn="l">
              <a:lnSpc>
                <a:spcPct val="100000"/>
              </a:lnSpc>
              <a:spcBef>
                <a:spcPts val="3200"/>
              </a:spcBef>
              <a:spcAft>
                <a:spcPts val="0"/>
              </a:spcAft>
              <a:buClr>
                <a:srgbClr val="000000"/>
              </a:buClr>
              <a:buSzPts val="4060"/>
              <a:buFont typeface="Helvetica Neue"/>
              <a:buChar char="•"/>
              <a:defRPr sz="2800"/>
            </a:lvl3pPr>
            <a:lvl4pPr indent="-486410" lvl="3" marL="1828800" algn="l">
              <a:lnSpc>
                <a:spcPct val="100000"/>
              </a:lnSpc>
              <a:spcBef>
                <a:spcPts val="3200"/>
              </a:spcBef>
              <a:spcAft>
                <a:spcPts val="0"/>
              </a:spcAft>
              <a:buClr>
                <a:srgbClr val="000000"/>
              </a:buClr>
              <a:buSzPts val="4060"/>
              <a:buFont typeface="Helvetica Neue"/>
              <a:buChar char="•"/>
              <a:defRPr sz="2800"/>
            </a:lvl4pPr>
            <a:lvl5pPr indent="-486410" lvl="4" marL="2286000" algn="l">
              <a:lnSpc>
                <a:spcPct val="100000"/>
              </a:lnSpc>
              <a:spcBef>
                <a:spcPts val="3200"/>
              </a:spcBef>
              <a:spcAft>
                <a:spcPts val="0"/>
              </a:spcAft>
              <a:buClr>
                <a:srgbClr val="000000"/>
              </a:buClr>
              <a:buSzPts val="4060"/>
              <a:buFont typeface="Helvetica Neue"/>
              <a:buChar char="•"/>
              <a:defRPr sz="2800"/>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39" name="Google Shape;39;p9"/>
          <p:cNvSpPr txBox="1"/>
          <p:nvPr>
            <p:ph idx="12" type="sldNum"/>
          </p:nvPr>
        </p:nvSpPr>
        <p:spPr>
          <a:xfrm>
            <a:off x="6328884" y="9296400"/>
            <a:ext cx="340259" cy="342900"/>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40" name="Shape 40"/>
        <p:cNvGrpSpPr/>
        <p:nvPr/>
      </p:nvGrpSpPr>
      <p:grpSpPr>
        <a:xfrm>
          <a:off x="0" y="0"/>
          <a:ext cx="0" cy="0"/>
          <a:chOff x="0" y="0"/>
          <a:chExt cx="0" cy="0"/>
        </a:xfrm>
      </p:grpSpPr>
      <p:sp>
        <p:nvSpPr>
          <p:cNvPr id="41" name="Google Shape;41;p10"/>
          <p:cNvSpPr txBox="1"/>
          <p:nvPr>
            <p:ph idx="1" type="body"/>
          </p:nvPr>
        </p:nvSpPr>
        <p:spPr>
          <a:xfrm>
            <a:off x="952500" y="1270000"/>
            <a:ext cx="11099800" cy="7213600"/>
          </a:xfrm>
          <a:prstGeom prst="rect">
            <a:avLst/>
          </a:prstGeom>
          <a:noFill/>
          <a:ln>
            <a:noFill/>
          </a:ln>
        </p:spPr>
        <p:txBody>
          <a:bodyPr anchorCtr="0" anchor="ctr" bIns="50800" lIns="50800" spcFirstLastPara="1" rIns="50800" wrap="square" tIns="50800">
            <a:noAutofit/>
          </a:bodyPr>
          <a:lstStyle>
            <a:lvl1pPr indent="-394335" lvl="0" marL="457200" algn="l">
              <a:lnSpc>
                <a:spcPct val="100000"/>
              </a:lnSpc>
              <a:spcBef>
                <a:spcPts val="4200"/>
              </a:spcBef>
              <a:spcAft>
                <a:spcPts val="0"/>
              </a:spcAft>
              <a:buClr>
                <a:srgbClr val="000000"/>
              </a:buClr>
              <a:buSzPts val="2610"/>
              <a:buChar char="•"/>
              <a:defRPr/>
            </a:lvl1pPr>
            <a:lvl2pPr indent="-394335" lvl="1" marL="914400" algn="l">
              <a:lnSpc>
                <a:spcPct val="100000"/>
              </a:lnSpc>
              <a:spcBef>
                <a:spcPts val="4200"/>
              </a:spcBef>
              <a:spcAft>
                <a:spcPts val="0"/>
              </a:spcAft>
              <a:buClr>
                <a:srgbClr val="000000"/>
              </a:buClr>
              <a:buSzPts val="2610"/>
              <a:buChar char="•"/>
              <a:defRPr/>
            </a:lvl2pPr>
            <a:lvl3pPr indent="-394335" lvl="2" marL="1371600" algn="l">
              <a:lnSpc>
                <a:spcPct val="100000"/>
              </a:lnSpc>
              <a:spcBef>
                <a:spcPts val="4200"/>
              </a:spcBef>
              <a:spcAft>
                <a:spcPts val="0"/>
              </a:spcAft>
              <a:buClr>
                <a:srgbClr val="000000"/>
              </a:buClr>
              <a:buSzPts val="2610"/>
              <a:buChar char="•"/>
              <a:defRPr/>
            </a:lvl3pPr>
            <a:lvl4pPr indent="-394335" lvl="3" marL="1828800" algn="l">
              <a:lnSpc>
                <a:spcPct val="100000"/>
              </a:lnSpc>
              <a:spcBef>
                <a:spcPts val="4200"/>
              </a:spcBef>
              <a:spcAft>
                <a:spcPts val="0"/>
              </a:spcAft>
              <a:buClr>
                <a:srgbClr val="000000"/>
              </a:buClr>
              <a:buSzPts val="2610"/>
              <a:buChar char="•"/>
              <a:defRPr/>
            </a:lvl4pPr>
            <a:lvl5pPr indent="-394335" lvl="4" marL="2286000" algn="l">
              <a:lnSpc>
                <a:spcPct val="100000"/>
              </a:lnSpc>
              <a:spcBef>
                <a:spcPts val="4200"/>
              </a:spcBef>
              <a:spcAft>
                <a:spcPts val="0"/>
              </a:spcAft>
              <a:buClr>
                <a:srgbClr val="000000"/>
              </a:buClr>
              <a:buSzPts val="2610"/>
              <a:buChar char="•"/>
              <a:defRPr/>
            </a:lvl5pPr>
            <a:lvl6pPr indent="-394335" lvl="5" marL="2743200" algn="l">
              <a:lnSpc>
                <a:spcPct val="100000"/>
              </a:lnSpc>
              <a:spcBef>
                <a:spcPts val="4200"/>
              </a:spcBef>
              <a:spcAft>
                <a:spcPts val="0"/>
              </a:spcAft>
              <a:buClr>
                <a:srgbClr val="000000"/>
              </a:buClr>
              <a:buSzPts val="2610"/>
              <a:buChar char="•"/>
              <a:defRPr/>
            </a:lvl6pPr>
            <a:lvl7pPr indent="-394335" lvl="6" marL="3200400" algn="l">
              <a:lnSpc>
                <a:spcPct val="100000"/>
              </a:lnSpc>
              <a:spcBef>
                <a:spcPts val="4200"/>
              </a:spcBef>
              <a:spcAft>
                <a:spcPts val="0"/>
              </a:spcAft>
              <a:buClr>
                <a:srgbClr val="000000"/>
              </a:buClr>
              <a:buSzPts val="2610"/>
              <a:buChar char="•"/>
              <a:defRPr/>
            </a:lvl7pPr>
            <a:lvl8pPr indent="-394334" lvl="7" marL="3657600" algn="l">
              <a:lnSpc>
                <a:spcPct val="100000"/>
              </a:lnSpc>
              <a:spcBef>
                <a:spcPts val="4200"/>
              </a:spcBef>
              <a:spcAft>
                <a:spcPts val="0"/>
              </a:spcAft>
              <a:buClr>
                <a:srgbClr val="000000"/>
              </a:buClr>
              <a:buSzPts val="2610"/>
              <a:buChar char="•"/>
              <a:defRPr/>
            </a:lvl8pPr>
            <a:lvl9pPr indent="-394334" lvl="8" marL="4114800" algn="l">
              <a:lnSpc>
                <a:spcPct val="100000"/>
              </a:lnSpc>
              <a:spcBef>
                <a:spcPts val="4200"/>
              </a:spcBef>
              <a:spcAft>
                <a:spcPts val="0"/>
              </a:spcAft>
              <a:buClr>
                <a:srgbClr val="000000"/>
              </a:buClr>
              <a:buSzPts val="2610"/>
              <a:buChar char="•"/>
              <a:defRPr/>
            </a:lvl9pPr>
          </a:lstStyle>
          <a:p/>
        </p:txBody>
      </p:sp>
      <p:sp>
        <p:nvSpPr>
          <p:cNvPr id="42" name="Google Shape;42;p10"/>
          <p:cNvSpPr txBox="1"/>
          <p:nvPr>
            <p:ph idx="12" type="sldNum"/>
          </p:nvPr>
        </p:nvSpPr>
        <p:spPr>
          <a:xfrm>
            <a:off x="6328884" y="9296400"/>
            <a:ext cx="340259" cy="324308"/>
          </a:xfrm>
          <a:prstGeom prst="rect">
            <a:avLst/>
          </a:prstGeom>
          <a:noFill/>
          <a:ln>
            <a:noFill/>
          </a:ln>
        </p:spPr>
        <p:txBody>
          <a:bodyPr anchorCtr="0" anchor="t" bIns="50800" lIns="50800" spcFirstLastPara="1" rIns="50800" wrap="square" tIns="50800">
            <a:noAutofit/>
          </a:bodyPr>
          <a:lstStyle>
            <a:lvl1pPr indent="0" lvl="0"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52500" y="254000"/>
            <a:ext cx="11099800" cy="2159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8000"/>
              <a:buFont typeface="Helvetica Neue"/>
              <a:buNone/>
              <a:defRPr b="0" i="0" sz="80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952500" y="2590800"/>
            <a:ext cx="11099800" cy="6286500"/>
          </a:xfrm>
          <a:prstGeom prst="rect">
            <a:avLst/>
          </a:prstGeom>
          <a:noFill/>
          <a:ln>
            <a:noFill/>
          </a:ln>
        </p:spPr>
        <p:txBody>
          <a:bodyPr anchorCtr="0" anchor="ctr" bIns="50800" lIns="50800" spcFirstLastPara="1" rIns="50800" wrap="square" tIns="50800">
            <a:noAutofit/>
          </a:bodyPr>
          <a:lstStyle>
            <a:lvl1pPr indent="-523240" lvl="0" marL="4572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1pPr>
            <a:lvl2pPr indent="-523240" lvl="1" marL="9144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2pPr>
            <a:lvl3pPr indent="-523239" lvl="2" marL="13716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3pPr>
            <a:lvl4pPr indent="-523239" lvl="3" marL="18288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4pPr>
            <a:lvl5pPr indent="-523239" lvl="4" marL="22860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5pPr>
            <a:lvl6pPr indent="-523239" lvl="5" marL="27432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6pPr>
            <a:lvl7pPr indent="-523239" lvl="6" marL="32004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7pPr>
            <a:lvl8pPr indent="-523239" lvl="7" marL="36576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8pPr>
            <a:lvl9pPr indent="-523240" lvl="8" marL="4114800" marR="0" rtl="0" algn="l">
              <a:lnSpc>
                <a:spcPct val="100000"/>
              </a:lnSpc>
              <a:spcBef>
                <a:spcPts val="4200"/>
              </a:spcBef>
              <a:spcAft>
                <a:spcPts val="0"/>
              </a:spcAft>
              <a:buClr>
                <a:srgbClr val="000000"/>
              </a:buClr>
              <a:buSzPts val="4640"/>
              <a:buFont typeface="Helvetica Neue"/>
              <a:buChar char="•"/>
              <a:defRPr b="0" i="0" sz="3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6328884" y="9296400"/>
            <a:ext cx="340259" cy="324308"/>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0" Type="http://schemas.openxmlformats.org/officeDocument/2006/relationships/image" Target="../media/image15.png"/><Relationship Id="rId11" Type="http://schemas.openxmlformats.org/officeDocument/2006/relationships/image" Target="../media/image7.png"/><Relationship Id="rId10" Type="http://schemas.openxmlformats.org/officeDocument/2006/relationships/image" Target="../media/image10.png"/><Relationship Id="rId13" Type="http://schemas.openxmlformats.org/officeDocument/2006/relationships/image" Target="../media/image9.png"/><Relationship Id="rId12"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6.png"/><Relationship Id="rId15" Type="http://schemas.openxmlformats.org/officeDocument/2006/relationships/image" Target="../media/image18.png"/><Relationship Id="rId14" Type="http://schemas.openxmlformats.org/officeDocument/2006/relationships/image" Target="../media/image12.png"/><Relationship Id="rId17" Type="http://schemas.openxmlformats.org/officeDocument/2006/relationships/image" Target="../media/image14.png"/><Relationship Id="rId16" Type="http://schemas.openxmlformats.org/officeDocument/2006/relationships/image" Target="../media/image13.png"/><Relationship Id="rId5" Type="http://schemas.openxmlformats.org/officeDocument/2006/relationships/image" Target="../media/image3.png"/><Relationship Id="rId19" Type="http://schemas.openxmlformats.org/officeDocument/2006/relationships/image" Target="../media/image16.png"/><Relationship Id="rId6" Type="http://schemas.openxmlformats.org/officeDocument/2006/relationships/image" Target="../media/image17.png"/><Relationship Id="rId18" Type="http://schemas.openxmlformats.org/officeDocument/2006/relationships/image" Target="../media/image11.png"/><Relationship Id="rId7" Type="http://schemas.openxmlformats.org/officeDocument/2006/relationships/image" Target="../media/image4.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brainpop.com/science/earthsystem/platetectonic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58" name="Shape 58"/>
        <p:cNvGrpSpPr/>
        <p:nvPr/>
      </p:nvGrpSpPr>
      <p:grpSpPr>
        <a:xfrm>
          <a:off x="0" y="0"/>
          <a:ext cx="0" cy="0"/>
          <a:chOff x="0" y="0"/>
          <a:chExt cx="0" cy="0"/>
        </a:xfrm>
      </p:grpSpPr>
      <p:sp>
        <p:nvSpPr>
          <p:cNvPr id="59" name="Google Shape;59;p14"/>
          <p:cNvSpPr txBox="1"/>
          <p:nvPr/>
        </p:nvSpPr>
        <p:spPr>
          <a:xfrm>
            <a:off x="1642075" y="2393875"/>
            <a:ext cx="10149300" cy="223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9600">
                <a:latin typeface="Helvetica Neue"/>
                <a:ea typeface="Helvetica Neue"/>
                <a:cs typeface="Helvetica Neue"/>
                <a:sym typeface="Helvetica Neue"/>
              </a:rPr>
              <a:t>Plate Tectonics Puzzle</a:t>
            </a:r>
            <a:endParaRPr sz="9600">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63" name="Shape 63"/>
        <p:cNvGrpSpPr/>
        <p:nvPr/>
      </p:nvGrpSpPr>
      <p:grpSpPr>
        <a:xfrm>
          <a:off x="0" y="0"/>
          <a:ext cx="0" cy="0"/>
          <a:chOff x="0" y="0"/>
          <a:chExt cx="0" cy="0"/>
        </a:xfrm>
      </p:grpSpPr>
      <p:sp>
        <p:nvSpPr>
          <p:cNvPr id="64" name="Google Shape;64;p15"/>
          <p:cNvSpPr txBox="1"/>
          <p:nvPr/>
        </p:nvSpPr>
        <p:spPr>
          <a:xfrm>
            <a:off x="2294975" y="751800"/>
            <a:ext cx="9278700" cy="144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7200">
                <a:latin typeface="Helvetica Neue"/>
                <a:ea typeface="Helvetica Neue"/>
                <a:cs typeface="Helvetica Neue"/>
                <a:sym typeface="Helvetica Neue"/>
              </a:rPr>
              <a:t>Directions</a:t>
            </a:r>
            <a:endParaRPr sz="7200">
              <a:latin typeface="Helvetica Neue"/>
              <a:ea typeface="Helvetica Neue"/>
              <a:cs typeface="Helvetica Neue"/>
              <a:sym typeface="Helvetica Neue"/>
            </a:endParaRPr>
          </a:p>
        </p:txBody>
      </p:sp>
      <p:sp>
        <p:nvSpPr>
          <p:cNvPr id="65" name="Google Shape;65;p15"/>
          <p:cNvSpPr txBox="1"/>
          <p:nvPr/>
        </p:nvSpPr>
        <p:spPr>
          <a:xfrm>
            <a:off x="646250" y="1710225"/>
            <a:ext cx="11712300" cy="706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t>On slide three, you will see tectonic plates spread around the slide. Please drag them to the correct location on the faded Earth map. </a:t>
            </a:r>
            <a:endParaRPr sz="3000"/>
          </a:p>
          <a:p>
            <a:pPr indent="0" lvl="0" marL="0" rtl="0" algn="l">
              <a:spcBef>
                <a:spcPts val="0"/>
              </a:spcBef>
              <a:spcAft>
                <a:spcPts val="0"/>
              </a:spcAft>
              <a:buNone/>
            </a:pPr>
            <a:r>
              <a:rPr lang="en-US" sz="3000"/>
              <a:t>All of the pieces should fit together like puzzle. My goal is for you to see how all of the plates fit together. If you have difficulty clicking and dragging the plates, you can also click on the plate and use the arrow keys to move them around (however, this will take longer). You will likely need to scroll around the slide to find all of the plate puzzle pieces.</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en-US" sz="3000"/>
              <a:t>On slide 4, click the link at the top of the slide. This will take you to a BrainPop on plate tectonics. ONLY WATCH THE VIDEO, you are not responsible for anything else on BrainPop. </a:t>
            </a:r>
            <a:r>
              <a:rPr lang="en-US" sz="3000">
                <a:solidFill>
                  <a:schemeClr val="dk1"/>
                </a:solidFill>
              </a:rPr>
              <a:t>The video will be a mix of review from this week, as well as items we will be learning about next week.</a:t>
            </a:r>
            <a:r>
              <a:rPr lang="en-US" sz="3000"/>
              <a:t> When you are finished watching the video, write a six sentence summary (minimum, but may write more) about what you learned from the video. Please type your summary on slide 4 where indicated.</a:t>
            </a:r>
            <a:endParaRPr sz="3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grpSp>
        <p:nvGrpSpPr>
          <p:cNvPr id="70" name="Google Shape;70;p16"/>
          <p:cNvGrpSpPr/>
          <p:nvPr/>
        </p:nvGrpSpPr>
        <p:grpSpPr>
          <a:xfrm>
            <a:off x="922376" y="4029949"/>
            <a:ext cx="3981851" cy="1692522"/>
            <a:chOff x="-633015" y="-688168"/>
            <a:chExt cx="3981850" cy="1692521"/>
          </a:xfrm>
        </p:grpSpPr>
        <p:sp>
          <p:nvSpPr>
            <p:cNvPr id="71" name="Google Shape;71;p16"/>
            <p:cNvSpPr/>
            <p:nvPr/>
          </p:nvSpPr>
          <p:spPr>
            <a:xfrm>
              <a:off x="634" y="0"/>
              <a:ext cx="449605" cy="407781"/>
            </a:xfrm>
            <a:custGeom>
              <a:rect b="b" l="l" r="r" t="t"/>
              <a:pathLst>
                <a:path extrusionOk="0" h="21600" w="21600">
                  <a:moveTo>
                    <a:pt x="0" y="0"/>
                  </a:moveTo>
                  <a:cubicBezTo>
                    <a:pt x="5358" y="4246"/>
                    <a:pt x="10716" y="8492"/>
                    <a:pt x="14316" y="12092"/>
                  </a:cubicBezTo>
                  <a:cubicBezTo>
                    <a:pt x="17916" y="15692"/>
                    <a:pt x="19758" y="18646"/>
                    <a:pt x="21600" y="21600"/>
                  </a:cubicBezTo>
                </a:path>
              </a:pathLst>
            </a:custGeom>
            <a:noFill/>
            <a:ln cap="rnd"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72" name="Google Shape;72;p16"/>
            <p:cNvSpPr/>
            <p:nvPr/>
          </p:nvSpPr>
          <p:spPr>
            <a:xfrm>
              <a:off x="-625807" y="-331974"/>
              <a:ext cx="1580333" cy="1029035"/>
            </a:xfrm>
            <a:custGeom>
              <a:rect b="b" l="l" r="r" t="t"/>
              <a:pathLst>
                <a:path extrusionOk="0" h="21545" w="21478">
                  <a:moveTo>
                    <a:pt x="6240" y="5418"/>
                  </a:moveTo>
                  <a:cubicBezTo>
                    <a:pt x="5814" y="6075"/>
                    <a:pt x="5387" y="6731"/>
                    <a:pt x="5956" y="7717"/>
                  </a:cubicBezTo>
                  <a:cubicBezTo>
                    <a:pt x="6524" y="8702"/>
                    <a:pt x="8087" y="10015"/>
                    <a:pt x="9840" y="11694"/>
                  </a:cubicBezTo>
                  <a:cubicBezTo>
                    <a:pt x="11593" y="13372"/>
                    <a:pt x="13535" y="15415"/>
                    <a:pt x="15287" y="17094"/>
                  </a:cubicBezTo>
                  <a:cubicBezTo>
                    <a:pt x="17040" y="18772"/>
                    <a:pt x="18603" y="20086"/>
                    <a:pt x="19527" y="20779"/>
                  </a:cubicBezTo>
                  <a:cubicBezTo>
                    <a:pt x="20451" y="21472"/>
                    <a:pt x="20735" y="21545"/>
                    <a:pt x="20735" y="21545"/>
                  </a:cubicBezTo>
                  <a:cubicBezTo>
                    <a:pt x="20735" y="21545"/>
                    <a:pt x="20451" y="21472"/>
                    <a:pt x="19432" y="20596"/>
                  </a:cubicBezTo>
                  <a:cubicBezTo>
                    <a:pt x="18414" y="19721"/>
                    <a:pt x="16661" y="18042"/>
                    <a:pt x="14482" y="15926"/>
                  </a:cubicBezTo>
                  <a:cubicBezTo>
                    <a:pt x="12303" y="13810"/>
                    <a:pt x="9698" y="11256"/>
                    <a:pt x="7661" y="9322"/>
                  </a:cubicBezTo>
                  <a:cubicBezTo>
                    <a:pt x="5624" y="7388"/>
                    <a:pt x="4156" y="6075"/>
                    <a:pt x="3208" y="5236"/>
                  </a:cubicBezTo>
                  <a:cubicBezTo>
                    <a:pt x="2261" y="4396"/>
                    <a:pt x="1835" y="4031"/>
                    <a:pt x="1882" y="3849"/>
                  </a:cubicBezTo>
                  <a:cubicBezTo>
                    <a:pt x="1929" y="3667"/>
                    <a:pt x="2451" y="3667"/>
                    <a:pt x="3919" y="3813"/>
                  </a:cubicBezTo>
                  <a:cubicBezTo>
                    <a:pt x="5387" y="3959"/>
                    <a:pt x="7803" y="4250"/>
                    <a:pt x="10053" y="5236"/>
                  </a:cubicBezTo>
                  <a:cubicBezTo>
                    <a:pt x="12303" y="6221"/>
                    <a:pt x="14387" y="7899"/>
                    <a:pt x="15666" y="8994"/>
                  </a:cubicBezTo>
                  <a:cubicBezTo>
                    <a:pt x="16945" y="10088"/>
                    <a:pt x="17419" y="10599"/>
                    <a:pt x="17798" y="11073"/>
                  </a:cubicBezTo>
                  <a:cubicBezTo>
                    <a:pt x="18177" y="11548"/>
                    <a:pt x="18461" y="11986"/>
                    <a:pt x="18343" y="12059"/>
                  </a:cubicBezTo>
                  <a:cubicBezTo>
                    <a:pt x="18224" y="12131"/>
                    <a:pt x="17703" y="11840"/>
                    <a:pt x="16401" y="10927"/>
                  </a:cubicBezTo>
                  <a:cubicBezTo>
                    <a:pt x="15098" y="10015"/>
                    <a:pt x="13014" y="8483"/>
                    <a:pt x="10645" y="7096"/>
                  </a:cubicBezTo>
                  <a:cubicBezTo>
                    <a:pt x="8277" y="5710"/>
                    <a:pt x="5624" y="4469"/>
                    <a:pt x="3943" y="3740"/>
                  </a:cubicBezTo>
                  <a:cubicBezTo>
                    <a:pt x="2261" y="3010"/>
                    <a:pt x="1551" y="2791"/>
                    <a:pt x="1006" y="2609"/>
                  </a:cubicBezTo>
                  <a:cubicBezTo>
                    <a:pt x="461" y="2426"/>
                    <a:pt x="82" y="2280"/>
                    <a:pt x="11" y="2171"/>
                  </a:cubicBezTo>
                  <a:cubicBezTo>
                    <a:pt x="-60" y="2061"/>
                    <a:pt x="177" y="1988"/>
                    <a:pt x="1527" y="1952"/>
                  </a:cubicBezTo>
                  <a:cubicBezTo>
                    <a:pt x="2877" y="1915"/>
                    <a:pt x="5340" y="1915"/>
                    <a:pt x="7898" y="2681"/>
                  </a:cubicBezTo>
                  <a:cubicBezTo>
                    <a:pt x="10456" y="3448"/>
                    <a:pt x="13108" y="4980"/>
                    <a:pt x="15216" y="6330"/>
                  </a:cubicBezTo>
                  <a:cubicBezTo>
                    <a:pt x="17324" y="7680"/>
                    <a:pt x="18887" y="8848"/>
                    <a:pt x="19906" y="9541"/>
                  </a:cubicBezTo>
                  <a:cubicBezTo>
                    <a:pt x="20924" y="10234"/>
                    <a:pt x="21398" y="10453"/>
                    <a:pt x="21469" y="10563"/>
                  </a:cubicBezTo>
                  <a:cubicBezTo>
                    <a:pt x="21540" y="10672"/>
                    <a:pt x="21208" y="10672"/>
                    <a:pt x="19787" y="10234"/>
                  </a:cubicBezTo>
                  <a:cubicBezTo>
                    <a:pt x="18366" y="9796"/>
                    <a:pt x="15856" y="8921"/>
                    <a:pt x="13322" y="7826"/>
                  </a:cubicBezTo>
                  <a:cubicBezTo>
                    <a:pt x="10787" y="6731"/>
                    <a:pt x="8229" y="5418"/>
                    <a:pt x="6501" y="4579"/>
                  </a:cubicBezTo>
                  <a:cubicBezTo>
                    <a:pt x="4772" y="3740"/>
                    <a:pt x="3872" y="3375"/>
                    <a:pt x="3279" y="3119"/>
                  </a:cubicBezTo>
                  <a:cubicBezTo>
                    <a:pt x="2687" y="2864"/>
                    <a:pt x="2403" y="2718"/>
                    <a:pt x="2474" y="2681"/>
                  </a:cubicBezTo>
                  <a:cubicBezTo>
                    <a:pt x="2545" y="2645"/>
                    <a:pt x="2972" y="2718"/>
                    <a:pt x="4369" y="3448"/>
                  </a:cubicBezTo>
                  <a:cubicBezTo>
                    <a:pt x="5766" y="4177"/>
                    <a:pt x="8135" y="5564"/>
                    <a:pt x="10432" y="6987"/>
                  </a:cubicBezTo>
                  <a:cubicBezTo>
                    <a:pt x="12729" y="8410"/>
                    <a:pt x="14956" y="9869"/>
                    <a:pt x="16329" y="10781"/>
                  </a:cubicBezTo>
                  <a:cubicBezTo>
                    <a:pt x="17703" y="11694"/>
                    <a:pt x="18224" y="12059"/>
                    <a:pt x="18627" y="12387"/>
                  </a:cubicBezTo>
                  <a:cubicBezTo>
                    <a:pt x="19029" y="12715"/>
                    <a:pt x="19314" y="13007"/>
                    <a:pt x="19219" y="13080"/>
                  </a:cubicBezTo>
                  <a:cubicBezTo>
                    <a:pt x="19124" y="13153"/>
                    <a:pt x="18651" y="13007"/>
                    <a:pt x="17372" y="12095"/>
                  </a:cubicBezTo>
                  <a:cubicBezTo>
                    <a:pt x="16093" y="11183"/>
                    <a:pt x="14008" y="9504"/>
                    <a:pt x="11901" y="7899"/>
                  </a:cubicBezTo>
                  <a:cubicBezTo>
                    <a:pt x="9793" y="6294"/>
                    <a:pt x="7661" y="4761"/>
                    <a:pt x="5932" y="3594"/>
                  </a:cubicBezTo>
                  <a:cubicBezTo>
                    <a:pt x="4203" y="2426"/>
                    <a:pt x="2877" y="1623"/>
                    <a:pt x="2095" y="1076"/>
                  </a:cubicBezTo>
                  <a:cubicBezTo>
                    <a:pt x="1314" y="529"/>
                    <a:pt x="1077" y="237"/>
                    <a:pt x="1195" y="91"/>
                  </a:cubicBezTo>
                  <a:cubicBezTo>
                    <a:pt x="1314" y="-55"/>
                    <a:pt x="1787" y="-55"/>
                    <a:pt x="3256" y="310"/>
                  </a:cubicBezTo>
                  <a:cubicBezTo>
                    <a:pt x="4724" y="675"/>
                    <a:pt x="7187" y="1404"/>
                    <a:pt x="9603" y="2572"/>
                  </a:cubicBezTo>
                  <a:cubicBezTo>
                    <a:pt x="12019" y="3740"/>
                    <a:pt x="14387" y="5345"/>
                    <a:pt x="16022" y="6476"/>
                  </a:cubicBezTo>
                  <a:cubicBezTo>
                    <a:pt x="17656" y="7607"/>
                    <a:pt x="18556" y="8264"/>
                    <a:pt x="19148" y="8629"/>
                  </a:cubicBezTo>
                  <a:cubicBezTo>
                    <a:pt x="19740" y="8994"/>
                    <a:pt x="20024" y="9067"/>
                    <a:pt x="19929" y="9103"/>
                  </a:cubicBezTo>
                  <a:cubicBezTo>
                    <a:pt x="19835" y="9140"/>
                    <a:pt x="19361" y="9140"/>
                    <a:pt x="18106" y="8811"/>
                  </a:cubicBezTo>
                  <a:cubicBezTo>
                    <a:pt x="16851" y="8483"/>
                    <a:pt x="14814" y="7826"/>
                    <a:pt x="12540" y="7060"/>
                  </a:cubicBezTo>
                  <a:cubicBezTo>
                    <a:pt x="10266" y="6294"/>
                    <a:pt x="7756" y="5418"/>
                    <a:pt x="6335" y="4907"/>
                  </a:cubicBezTo>
                  <a:cubicBezTo>
                    <a:pt x="4914" y="4396"/>
                    <a:pt x="4582" y="4250"/>
                    <a:pt x="4179" y="4031"/>
                  </a:cubicBezTo>
                  <a:cubicBezTo>
                    <a:pt x="3777" y="3813"/>
                    <a:pt x="3303" y="3521"/>
                    <a:pt x="3185" y="3375"/>
                  </a:cubicBezTo>
                  <a:cubicBezTo>
                    <a:pt x="3066" y="3229"/>
                    <a:pt x="3303" y="3229"/>
                    <a:pt x="4416" y="4104"/>
                  </a:cubicBezTo>
                  <a:cubicBezTo>
                    <a:pt x="5529" y="4980"/>
                    <a:pt x="7519" y="6731"/>
                    <a:pt x="9579" y="8884"/>
                  </a:cubicBezTo>
                  <a:cubicBezTo>
                    <a:pt x="11640" y="11037"/>
                    <a:pt x="13772" y="13591"/>
                    <a:pt x="15216" y="15452"/>
                  </a:cubicBezTo>
                  <a:cubicBezTo>
                    <a:pt x="16661" y="17313"/>
                    <a:pt x="17419" y="18480"/>
                    <a:pt x="17893" y="19283"/>
                  </a:cubicBezTo>
                  <a:cubicBezTo>
                    <a:pt x="18366" y="20086"/>
                    <a:pt x="18556" y="20523"/>
                    <a:pt x="18461" y="20523"/>
                  </a:cubicBezTo>
                  <a:cubicBezTo>
                    <a:pt x="18366" y="20523"/>
                    <a:pt x="17987" y="20086"/>
                    <a:pt x="16732" y="18626"/>
                  </a:cubicBezTo>
                  <a:cubicBezTo>
                    <a:pt x="15477" y="17167"/>
                    <a:pt x="13345" y="14686"/>
                    <a:pt x="11308" y="12460"/>
                  </a:cubicBezTo>
                  <a:cubicBezTo>
                    <a:pt x="9272" y="10234"/>
                    <a:pt x="7329" y="8264"/>
                    <a:pt x="6074" y="6987"/>
                  </a:cubicBezTo>
                  <a:cubicBezTo>
                    <a:pt x="4819" y="5710"/>
                    <a:pt x="4251" y="5126"/>
                    <a:pt x="3872" y="4688"/>
                  </a:cubicBezTo>
                  <a:cubicBezTo>
                    <a:pt x="3493" y="4250"/>
                    <a:pt x="3303" y="3959"/>
                    <a:pt x="3351" y="3922"/>
                  </a:cubicBezTo>
                  <a:cubicBezTo>
                    <a:pt x="3398" y="3886"/>
                    <a:pt x="3682" y="4104"/>
                    <a:pt x="4653" y="5673"/>
                  </a:cubicBezTo>
                  <a:cubicBezTo>
                    <a:pt x="5624" y="7242"/>
                    <a:pt x="7282" y="10161"/>
                    <a:pt x="8395" y="12350"/>
                  </a:cubicBezTo>
                  <a:cubicBezTo>
                    <a:pt x="9508" y="14540"/>
                    <a:pt x="10077" y="15999"/>
                    <a:pt x="10479" y="16984"/>
                  </a:cubicBezTo>
                  <a:cubicBezTo>
                    <a:pt x="10882" y="17969"/>
                    <a:pt x="11119" y="18480"/>
                    <a:pt x="11261" y="18480"/>
                  </a:cubicBezTo>
                  <a:cubicBezTo>
                    <a:pt x="11403" y="18480"/>
                    <a:pt x="11451" y="17969"/>
                    <a:pt x="11048" y="16656"/>
                  </a:cubicBezTo>
                  <a:cubicBezTo>
                    <a:pt x="10645" y="15342"/>
                    <a:pt x="9793" y="13226"/>
                    <a:pt x="8940" y="11402"/>
                  </a:cubicBezTo>
                  <a:cubicBezTo>
                    <a:pt x="8087" y="9577"/>
                    <a:pt x="7235" y="8045"/>
                    <a:pt x="6714" y="7060"/>
                  </a:cubicBezTo>
                  <a:cubicBezTo>
                    <a:pt x="6193" y="6075"/>
                    <a:pt x="6003" y="5637"/>
                    <a:pt x="6051" y="5637"/>
                  </a:cubicBezTo>
                  <a:cubicBezTo>
                    <a:pt x="6098" y="5637"/>
                    <a:pt x="6382" y="6075"/>
                    <a:pt x="7258" y="7790"/>
                  </a:cubicBezTo>
                  <a:cubicBezTo>
                    <a:pt x="8135" y="9504"/>
                    <a:pt x="9603" y="12496"/>
                    <a:pt x="10669" y="14430"/>
                  </a:cubicBezTo>
                  <a:cubicBezTo>
                    <a:pt x="11735" y="16364"/>
                    <a:pt x="12398" y="17240"/>
                    <a:pt x="13061" y="18115"/>
                  </a:cubicBezTo>
                </a:path>
              </a:pathLst>
            </a:custGeom>
            <a:noFill/>
            <a:ln cap="rnd"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73" name="Google Shape;73;p16"/>
            <p:cNvSpPr/>
            <p:nvPr/>
          </p:nvSpPr>
          <p:spPr>
            <a:xfrm>
              <a:off x="-633015" y="-582404"/>
              <a:ext cx="1892370" cy="1541726"/>
            </a:xfrm>
            <a:custGeom>
              <a:rect b="b" l="l" r="r" t="t"/>
              <a:pathLst>
                <a:path extrusionOk="0" h="21471" w="21519">
                  <a:moveTo>
                    <a:pt x="9703" y="7528"/>
                  </a:moveTo>
                  <a:cubicBezTo>
                    <a:pt x="8078" y="7091"/>
                    <a:pt x="6453" y="6654"/>
                    <a:pt x="4927" y="5999"/>
                  </a:cubicBezTo>
                  <a:cubicBezTo>
                    <a:pt x="3401" y="5344"/>
                    <a:pt x="1974" y="4470"/>
                    <a:pt x="1162" y="4033"/>
                  </a:cubicBezTo>
                  <a:cubicBezTo>
                    <a:pt x="349" y="3596"/>
                    <a:pt x="151" y="3596"/>
                    <a:pt x="52" y="3815"/>
                  </a:cubicBezTo>
                  <a:cubicBezTo>
                    <a:pt x="-47" y="4033"/>
                    <a:pt x="-47" y="4470"/>
                    <a:pt x="448" y="5441"/>
                  </a:cubicBezTo>
                  <a:cubicBezTo>
                    <a:pt x="944" y="6412"/>
                    <a:pt x="1935" y="7916"/>
                    <a:pt x="3322" y="9421"/>
                  </a:cubicBezTo>
                  <a:cubicBezTo>
                    <a:pt x="4709" y="10926"/>
                    <a:pt x="6492" y="12431"/>
                    <a:pt x="7959" y="13596"/>
                  </a:cubicBezTo>
                  <a:cubicBezTo>
                    <a:pt x="9425" y="14760"/>
                    <a:pt x="10575" y="15586"/>
                    <a:pt x="11328" y="16095"/>
                  </a:cubicBezTo>
                  <a:cubicBezTo>
                    <a:pt x="12081" y="16605"/>
                    <a:pt x="12437" y="16799"/>
                    <a:pt x="12536" y="16823"/>
                  </a:cubicBezTo>
                  <a:cubicBezTo>
                    <a:pt x="12636" y="16848"/>
                    <a:pt x="12477" y="16702"/>
                    <a:pt x="11605" y="15925"/>
                  </a:cubicBezTo>
                  <a:cubicBezTo>
                    <a:pt x="10733" y="15149"/>
                    <a:pt x="9148" y="13741"/>
                    <a:pt x="7503" y="12358"/>
                  </a:cubicBezTo>
                  <a:cubicBezTo>
                    <a:pt x="5858" y="10974"/>
                    <a:pt x="4154" y="9615"/>
                    <a:pt x="2965" y="8693"/>
                  </a:cubicBezTo>
                  <a:cubicBezTo>
                    <a:pt x="1776" y="7771"/>
                    <a:pt x="1102" y="7285"/>
                    <a:pt x="666" y="6970"/>
                  </a:cubicBezTo>
                  <a:cubicBezTo>
                    <a:pt x="230" y="6654"/>
                    <a:pt x="32" y="6509"/>
                    <a:pt x="12" y="6533"/>
                  </a:cubicBezTo>
                  <a:cubicBezTo>
                    <a:pt x="-7" y="6557"/>
                    <a:pt x="151" y="6752"/>
                    <a:pt x="865" y="7747"/>
                  </a:cubicBezTo>
                  <a:cubicBezTo>
                    <a:pt x="1578" y="8742"/>
                    <a:pt x="2846" y="10538"/>
                    <a:pt x="4114" y="12431"/>
                  </a:cubicBezTo>
                  <a:cubicBezTo>
                    <a:pt x="5383" y="14324"/>
                    <a:pt x="6651" y="16314"/>
                    <a:pt x="7642" y="17818"/>
                  </a:cubicBezTo>
                  <a:cubicBezTo>
                    <a:pt x="8633" y="19323"/>
                    <a:pt x="9346" y="20343"/>
                    <a:pt x="9802" y="20901"/>
                  </a:cubicBezTo>
                  <a:cubicBezTo>
                    <a:pt x="10258" y="21459"/>
                    <a:pt x="10456" y="21556"/>
                    <a:pt x="10495" y="21410"/>
                  </a:cubicBezTo>
                  <a:cubicBezTo>
                    <a:pt x="10535" y="21265"/>
                    <a:pt x="10416" y="20876"/>
                    <a:pt x="9921" y="19663"/>
                  </a:cubicBezTo>
                  <a:cubicBezTo>
                    <a:pt x="9425" y="18449"/>
                    <a:pt x="8553" y="16411"/>
                    <a:pt x="7701" y="14227"/>
                  </a:cubicBezTo>
                  <a:cubicBezTo>
                    <a:pt x="6849" y="12042"/>
                    <a:pt x="6017" y="9712"/>
                    <a:pt x="5165" y="7407"/>
                  </a:cubicBezTo>
                  <a:cubicBezTo>
                    <a:pt x="4313" y="5101"/>
                    <a:pt x="3441" y="2820"/>
                    <a:pt x="2925" y="1534"/>
                  </a:cubicBezTo>
                  <a:cubicBezTo>
                    <a:pt x="2410" y="247"/>
                    <a:pt x="2252" y="-44"/>
                    <a:pt x="2172" y="5"/>
                  </a:cubicBezTo>
                  <a:cubicBezTo>
                    <a:pt x="2093" y="53"/>
                    <a:pt x="2093" y="441"/>
                    <a:pt x="2331" y="1703"/>
                  </a:cubicBezTo>
                  <a:cubicBezTo>
                    <a:pt x="2569" y="2965"/>
                    <a:pt x="3044" y="5101"/>
                    <a:pt x="3698" y="7407"/>
                  </a:cubicBezTo>
                  <a:cubicBezTo>
                    <a:pt x="4352" y="9712"/>
                    <a:pt x="5185" y="12188"/>
                    <a:pt x="5700" y="13693"/>
                  </a:cubicBezTo>
                  <a:cubicBezTo>
                    <a:pt x="6215" y="15197"/>
                    <a:pt x="6413" y="15731"/>
                    <a:pt x="6592" y="16120"/>
                  </a:cubicBezTo>
                  <a:cubicBezTo>
                    <a:pt x="6770" y="16508"/>
                    <a:pt x="6928" y="16751"/>
                    <a:pt x="7008" y="16678"/>
                  </a:cubicBezTo>
                  <a:cubicBezTo>
                    <a:pt x="7087" y="16605"/>
                    <a:pt x="7087" y="16217"/>
                    <a:pt x="6710" y="15027"/>
                  </a:cubicBezTo>
                  <a:cubicBezTo>
                    <a:pt x="6334" y="13838"/>
                    <a:pt x="5581" y="11848"/>
                    <a:pt x="4788" y="9931"/>
                  </a:cubicBezTo>
                  <a:cubicBezTo>
                    <a:pt x="3996" y="8014"/>
                    <a:pt x="3163" y="6169"/>
                    <a:pt x="2688" y="5150"/>
                  </a:cubicBezTo>
                  <a:cubicBezTo>
                    <a:pt x="2212" y="4130"/>
                    <a:pt x="2093" y="3936"/>
                    <a:pt x="2272" y="3839"/>
                  </a:cubicBezTo>
                  <a:cubicBezTo>
                    <a:pt x="2450" y="3742"/>
                    <a:pt x="2925" y="3742"/>
                    <a:pt x="3738" y="4689"/>
                  </a:cubicBezTo>
                  <a:cubicBezTo>
                    <a:pt x="4550" y="5635"/>
                    <a:pt x="5700" y="7528"/>
                    <a:pt x="6611" y="9591"/>
                  </a:cubicBezTo>
                  <a:cubicBezTo>
                    <a:pt x="7523" y="11654"/>
                    <a:pt x="8197" y="13887"/>
                    <a:pt x="8613" y="15343"/>
                  </a:cubicBezTo>
                  <a:cubicBezTo>
                    <a:pt x="9029" y="16799"/>
                    <a:pt x="9187" y="17479"/>
                    <a:pt x="9326" y="17964"/>
                  </a:cubicBezTo>
                  <a:cubicBezTo>
                    <a:pt x="9465" y="18449"/>
                    <a:pt x="9584" y="18741"/>
                    <a:pt x="9564" y="18668"/>
                  </a:cubicBezTo>
                  <a:cubicBezTo>
                    <a:pt x="9544" y="18595"/>
                    <a:pt x="9386" y="18158"/>
                    <a:pt x="8692" y="16896"/>
                  </a:cubicBezTo>
                  <a:cubicBezTo>
                    <a:pt x="7999" y="15634"/>
                    <a:pt x="6770" y="13547"/>
                    <a:pt x="5680" y="11630"/>
                  </a:cubicBezTo>
                  <a:cubicBezTo>
                    <a:pt x="4590" y="9712"/>
                    <a:pt x="3639" y="7965"/>
                    <a:pt x="3143" y="6921"/>
                  </a:cubicBezTo>
                  <a:cubicBezTo>
                    <a:pt x="2648" y="5878"/>
                    <a:pt x="2608" y="5538"/>
                    <a:pt x="2727" y="5368"/>
                  </a:cubicBezTo>
                  <a:cubicBezTo>
                    <a:pt x="2846" y="5198"/>
                    <a:pt x="3124" y="5198"/>
                    <a:pt x="4154" y="5659"/>
                  </a:cubicBezTo>
                  <a:cubicBezTo>
                    <a:pt x="5185" y="6120"/>
                    <a:pt x="6968" y="7043"/>
                    <a:pt x="8573" y="8183"/>
                  </a:cubicBezTo>
                  <a:cubicBezTo>
                    <a:pt x="10178" y="9324"/>
                    <a:pt x="11605" y="10683"/>
                    <a:pt x="12497" y="11533"/>
                  </a:cubicBezTo>
                  <a:cubicBezTo>
                    <a:pt x="13389" y="12382"/>
                    <a:pt x="13745" y="12722"/>
                    <a:pt x="14221" y="13062"/>
                  </a:cubicBezTo>
                  <a:cubicBezTo>
                    <a:pt x="14696" y="13401"/>
                    <a:pt x="15291" y="13741"/>
                    <a:pt x="15469" y="13911"/>
                  </a:cubicBezTo>
                  <a:cubicBezTo>
                    <a:pt x="15648" y="14081"/>
                    <a:pt x="15410" y="14081"/>
                    <a:pt x="14241" y="13814"/>
                  </a:cubicBezTo>
                  <a:cubicBezTo>
                    <a:pt x="13072" y="13547"/>
                    <a:pt x="10971" y="13013"/>
                    <a:pt x="8950" y="12236"/>
                  </a:cubicBezTo>
                  <a:cubicBezTo>
                    <a:pt x="6928" y="11460"/>
                    <a:pt x="4986" y="10440"/>
                    <a:pt x="3817" y="9809"/>
                  </a:cubicBezTo>
                  <a:cubicBezTo>
                    <a:pt x="2648" y="9178"/>
                    <a:pt x="2252" y="8936"/>
                    <a:pt x="1974" y="8693"/>
                  </a:cubicBezTo>
                  <a:cubicBezTo>
                    <a:pt x="1697" y="8450"/>
                    <a:pt x="1538" y="8208"/>
                    <a:pt x="1657" y="8086"/>
                  </a:cubicBezTo>
                  <a:cubicBezTo>
                    <a:pt x="1776" y="7965"/>
                    <a:pt x="2172" y="7965"/>
                    <a:pt x="3302" y="8111"/>
                  </a:cubicBezTo>
                  <a:cubicBezTo>
                    <a:pt x="4432" y="8256"/>
                    <a:pt x="6294" y="8547"/>
                    <a:pt x="8216" y="8790"/>
                  </a:cubicBezTo>
                  <a:cubicBezTo>
                    <a:pt x="10139" y="9033"/>
                    <a:pt x="12120" y="9227"/>
                    <a:pt x="14062" y="9688"/>
                  </a:cubicBezTo>
                  <a:cubicBezTo>
                    <a:pt x="16004" y="10149"/>
                    <a:pt x="17907" y="10877"/>
                    <a:pt x="19096" y="11387"/>
                  </a:cubicBezTo>
                  <a:cubicBezTo>
                    <a:pt x="20285" y="11897"/>
                    <a:pt x="20760" y="12188"/>
                    <a:pt x="21077" y="12406"/>
                  </a:cubicBezTo>
                  <a:cubicBezTo>
                    <a:pt x="21394" y="12625"/>
                    <a:pt x="21553" y="12770"/>
                    <a:pt x="21513" y="12843"/>
                  </a:cubicBezTo>
                  <a:cubicBezTo>
                    <a:pt x="21474" y="12916"/>
                    <a:pt x="21236" y="12916"/>
                    <a:pt x="20265" y="12552"/>
                  </a:cubicBezTo>
                  <a:cubicBezTo>
                    <a:pt x="19294" y="12188"/>
                    <a:pt x="17590" y="11460"/>
                    <a:pt x="15747" y="10950"/>
                  </a:cubicBezTo>
                  <a:cubicBezTo>
                    <a:pt x="13904" y="10440"/>
                    <a:pt x="11922" y="10149"/>
                    <a:pt x="9960" y="9931"/>
                  </a:cubicBezTo>
                  <a:cubicBezTo>
                    <a:pt x="7999" y="9712"/>
                    <a:pt x="6056" y="9567"/>
                    <a:pt x="4947" y="9470"/>
                  </a:cubicBezTo>
                  <a:cubicBezTo>
                    <a:pt x="3837" y="9373"/>
                    <a:pt x="3560" y="9324"/>
                    <a:pt x="3282" y="9178"/>
                  </a:cubicBezTo>
                  <a:cubicBezTo>
                    <a:pt x="3005" y="9033"/>
                    <a:pt x="2727" y="8790"/>
                    <a:pt x="2707" y="8645"/>
                  </a:cubicBezTo>
                  <a:cubicBezTo>
                    <a:pt x="2688" y="8499"/>
                    <a:pt x="2925" y="8450"/>
                    <a:pt x="4015" y="8596"/>
                  </a:cubicBezTo>
                  <a:cubicBezTo>
                    <a:pt x="5105" y="8742"/>
                    <a:pt x="7047" y="9081"/>
                    <a:pt x="9128" y="9421"/>
                  </a:cubicBezTo>
                  <a:cubicBezTo>
                    <a:pt x="11209" y="9761"/>
                    <a:pt x="13428" y="10101"/>
                    <a:pt x="15410" y="10465"/>
                  </a:cubicBezTo>
                  <a:cubicBezTo>
                    <a:pt x="17392" y="10829"/>
                    <a:pt x="19135" y="11217"/>
                    <a:pt x="20126" y="11460"/>
                  </a:cubicBezTo>
                  <a:cubicBezTo>
                    <a:pt x="21117" y="11703"/>
                    <a:pt x="21355" y="11800"/>
                    <a:pt x="21375" y="11848"/>
                  </a:cubicBezTo>
                  <a:cubicBezTo>
                    <a:pt x="21394" y="11897"/>
                    <a:pt x="21196" y="11897"/>
                    <a:pt x="20087" y="11605"/>
                  </a:cubicBezTo>
                  <a:cubicBezTo>
                    <a:pt x="18977" y="11314"/>
                    <a:pt x="16956" y="10732"/>
                    <a:pt x="14974" y="10149"/>
                  </a:cubicBezTo>
                  <a:cubicBezTo>
                    <a:pt x="12992" y="9567"/>
                    <a:pt x="11050" y="8984"/>
                    <a:pt x="9227" y="8475"/>
                  </a:cubicBezTo>
                  <a:cubicBezTo>
                    <a:pt x="7404" y="7965"/>
                    <a:pt x="5700" y="7528"/>
                    <a:pt x="4709" y="7237"/>
                  </a:cubicBezTo>
                  <a:cubicBezTo>
                    <a:pt x="3718" y="6946"/>
                    <a:pt x="3441" y="6800"/>
                    <a:pt x="3461" y="6703"/>
                  </a:cubicBezTo>
                  <a:cubicBezTo>
                    <a:pt x="3480" y="6606"/>
                    <a:pt x="3797" y="6557"/>
                    <a:pt x="5066" y="6533"/>
                  </a:cubicBezTo>
                  <a:cubicBezTo>
                    <a:pt x="6334" y="6509"/>
                    <a:pt x="8553" y="6509"/>
                    <a:pt x="10575" y="6582"/>
                  </a:cubicBezTo>
                  <a:cubicBezTo>
                    <a:pt x="12596" y="6654"/>
                    <a:pt x="14419" y="6800"/>
                    <a:pt x="15846" y="7091"/>
                  </a:cubicBezTo>
                  <a:cubicBezTo>
                    <a:pt x="17273" y="7383"/>
                    <a:pt x="18303" y="7819"/>
                    <a:pt x="18957" y="8135"/>
                  </a:cubicBezTo>
                  <a:cubicBezTo>
                    <a:pt x="19611" y="8450"/>
                    <a:pt x="19888" y="8645"/>
                    <a:pt x="19928" y="8790"/>
                  </a:cubicBezTo>
                  <a:cubicBezTo>
                    <a:pt x="19968" y="8936"/>
                    <a:pt x="19770" y="9033"/>
                    <a:pt x="18818" y="9081"/>
                  </a:cubicBezTo>
                  <a:cubicBezTo>
                    <a:pt x="17867" y="9130"/>
                    <a:pt x="16163" y="9130"/>
                    <a:pt x="14280" y="9009"/>
                  </a:cubicBezTo>
                  <a:cubicBezTo>
                    <a:pt x="12398" y="8887"/>
                    <a:pt x="10337" y="8645"/>
                    <a:pt x="8593" y="8353"/>
                  </a:cubicBezTo>
                  <a:cubicBezTo>
                    <a:pt x="6849" y="8062"/>
                    <a:pt x="5422" y="7722"/>
                    <a:pt x="4550" y="7504"/>
                  </a:cubicBezTo>
                  <a:cubicBezTo>
                    <a:pt x="3679" y="7285"/>
                    <a:pt x="3361" y="7188"/>
                    <a:pt x="3282" y="7261"/>
                  </a:cubicBezTo>
                  <a:cubicBezTo>
                    <a:pt x="3203" y="7334"/>
                    <a:pt x="3361" y="7577"/>
                    <a:pt x="4174" y="8450"/>
                  </a:cubicBezTo>
                  <a:cubicBezTo>
                    <a:pt x="4986" y="9324"/>
                    <a:pt x="6453" y="10829"/>
                    <a:pt x="7979" y="12115"/>
                  </a:cubicBezTo>
                  <a:cubicBezTo>
                    <a:pt x="9505" y="13401"/>
                    <a:pt x="11090" y="14469"/>
                    <a:pt x="12219" y="15246"/>
                  </a:cubicBezTo>
                  <a:cubicBezTo>
                    <a:pt x="13349" y="16023"/>
                    <a:pt x="14023" y="16508"/>
                    <a:pt x="14617" y="16969"/>
                  </a:cubicBezTo>
                  <a:cubicBezTo>
                    <a:pt x="15212" y="17430"/>
                    <a:pt x="15727" y="17867"/>
                    <a:pt x="15866" y="18085"/>
                  </a:cubicBezTo>
                  <a:cubicBezTo>
                    <a:pt x="16004" y="18304"/>
                    <a:pt x="15767" y="18304"/>
                    <a:pt x="14815" y="17794"/>
                  </a:cubicBezTo>
                  <a:cubicBezTo>
                    <a:pt x="13864" y="17285"/>
                    <a:pt x="12200" y="16265"/>
                    <a:pt x="10376" y="15076"/>
                  </a:cubicBezTo>
                  <a:cubicBezTo>
                    <a:pt x="8553" y="13887"/>
                    <a:pt x="6572" y="12528"/>
                    <a:pt x="5046" y="11460"/>
                  </a:cubicBezTo>
                  <a:cubicBezTo>
                    <a:pt x="3520" y="10392"/>
                    <a:pt x="2450" y="9615"/>
                    <a:pt x="1836" y="9130"/>
                  </a:cubicBezTo>
                  <a:cubicBezTo>
                    <a:pt x="1221" y="8645"/>
                    <a:pt x="1063" y="8450"/>
                    <a:pt x="1142" y="8329"/>
                  </a:cubicBezTo>
                  <a:cubicBezTo>
                    <a:pt x="1221" y="8208"/>
                    <a:pt x="1538" y="8159"/>
                    <a:pt x="2608" y="8353"/>
                  </a:cubicBezTo>
                  <a:cubicBezTo>
                    <a:pt x="3679" y="8547"/>
                    <a:pt x="5502" y="8984"/>
                    <a:pt x="7424" y="9809"/>
                  </a:cubicBezTo>
                  <a:cubicBezTo>
                    <a:pt x="9346" y="10635"/>
                    <a:pt x="11367" y="11848"/>
                    <a:pt x="12933" y="12795"/>
                  </a:cubicBezTo>
                  <a:cubicBezTo>
                    <a:pt x="14498" y="13741"/>
                    <a:pt x="15608" y="14421"/>
                    <a:pt x="16381" y="14833"/>
                  </a:cubicBezTo>
                  <a:cubicBezTo>
                    <a:pt x="17154" y="15246"/>
                    <a:pt x="17590" y="15392"/>
                    <a:pt x="17610" y="15464"/>
                  </a:cubicBezTo>
                  <a:cubicBezTo>
                    <a:pt x="17629" y="15537"/>
                    <a:pt x="17233" y="15537"/>
                    <a:pt x="16123" y="15246"/>
                  </a:cubicBezTo>
                  <a:cubicBezTo>
                    <a:pt x="15014" y="14955"/>
                    <a:pt x="13190" y="14372"/>
                    <a:pt x="11328" y="13596"/>
                  </a:cubicBezTo>
                  <a:cubicBezTo>
                    <a:pt x="9465" y="12819"/>
                    <a:pt x="7563" y="11848"/>
                    <a:pt x="6215" y="11096"/>
                  </a:cubicBezTo>
                  <a:cubicBezTo>
                    <a:pt x="4867" y="10343"/>
                    <a:pt x="4075" y="9809"/>
                    <a:pt x="3599" y="9445"/>
                  </a:cubicBezTo>
                  <a:cubicBezTo>
                    <a:pt x="3124" y="9081"/>
                    <a:pt x="2965" y="8887"/>
                    <a:pt x="3044" y="8766"/>
                  </a:cubicBezTo>
                  <a:cubicBezTo>
                    <a:pt x="3124" y="8645"/>
                    <a:pt x="3441" y="8596"/>
                    <a:pt x="4650" y="8863"/>
                  </a:cubicBezTo>
                  <a:cubicBezTo>
                    <a:pt x="5858" y="9130"/>
                    <a:pt x="7959" y="9712"/>
                    <a:pt x="9980" y="10465"/>
                  </a:cubicBezTo>
                  <a:cubicBezTo>
                    <a:pt x="12001" y="11217"/>
                    <a:pt x="13943" y="12139"/>
                    <a:pt x="15113" y="12649"/>
                  </a:cubicBezTo>
                  <a:cubicBezTo>
                    <a:pt x="16282" y="13159"/>
                    <a:pt x="16678" y="13256"/>
                    <a:pt x="16975" y="13329"/>
                  </a:cubicBezTo>
                  <a:cubicBezTo>
                    <a:pt x="17273" y="13401"/>
                    <a:pt x="17471" y="13450"/>
                    <a:pt x="17471" y="13474"/>
                  </a:cubicBezTo>
                  <a:cubicBezTo>
                    <a:pt x="17471" y="13498"/>
                    <a:pt x="17273" y="13498"/>
                    <a:pt x="16242" y="13280"/>
                  </a:cubicBezTo>
                  <a:cubicBezTo>
                    <a:pt x="15212" y="13062"/>
                    <a:pt x="13349" y="12625"/>
                    <a:pt x="11506" y="11994"/>
                  </a:cubicBezTo>
                  <a:cubicBezTo>
                    <a:pt x="9663" y="11363"/>
                    <a:pt x="7840" y="10538"/>
                    <a:pt x="6175" y="9737"/>
                  </a:cubicBezTo>
                  <a:cubicBezTo>
                    <a:pt x="4511" y="8936"/>
                    <a:pt x="3005" y="8159"/>
                    <a:pt x="2133" y="7649"/>
                  </a:cubicBezTo>
                  <a:cubicBezTo>
                    <a:pt x="1261" y="7140"/>
                    <a:pt x="1023" y="6897"/>
                    <a:pt x="1043" y="6776"/>
                  </a:cubicBezTo>
                  <a:cubicBezTo>
                    <a:pt x="1063" y="6654"/>
                    <a:pt x="1340" y="6654"/>
                    <a:pt x="2232" y="7091"/>
                  </a:cubicBezTo>
                  <a:cubicBezTo>
                    <a:pt x="3124" y="7528"/>
                    <a:pt x="4630" y="8402"/>
                    <a:pt x="6314" y="9688"/>
                  </a:cubicBezTo>
                  <a:cubicBezTo>
                    <a:pt x="7999" y="10974"/>
                    <a:pt x="9861" y="12673"/>
                    <a:pt x="10971" y="13838"/>
                  </a:cubicBezTo>
                  <a:cubicBezTo>
                    <a:pt x="12081" y="15003"/>
                    <a:pt x="12437" y="15634"/>
                    <a:pt x="12794" y="16265"/>
                  </a:cubicBezTo>
                </a:path>
              </a:pathLst>
            </a:custGeom>
            <a:noFill/>
            <a:ln cap="rnd"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74" name="Google Shape;74;p16"/>
            <p:cNvSpPr/>
            <p:nvPr/>
          </p:nvSpPr>
          <p:spPr>
            <a:xfrm>
              <a:off x="-551414" y="-688168"/>
              <a:ext cx="3900249" cy="1529069"/>
            </a:xfrm>
            <a:custGeom>
              <a:rect b="b" l="l" r="r" t="t"/>
              <a:pathLst>
                <a:path extrusionOk="0" h="21521" w="21572">
                  <a:moveTo>
                    <a:pt x="19612" y="13331"/>
                  </a:moveTo>
                  <a:cubicBezTo>
                    <a:pt x="19265" y="13331"/>
                    <a:pt x="18918" y="13331"/>
                    <a:pt x="18551" y="13347"/>
                  </a:cubicBezTo>
                  <a:cubicBezTo>
                    <a:pt x="18185" y="13363"/>
                    <a:pt x="17799" y="13396"/>
                    <a:pt x="17439" y="13413"/>
                  </a:cubicBezTo>
                  <a:cubicBezTo>
                    <a:pt x="17079" y="13429"/>
                    <a:pt x="16744" y="13429"/>
                    <a:pt x="16391" y="13396"/>
                  </a:cubicBezTo>
                  <a:cubicBezTo>
                    <a:pt x="16037" y="13363"/>
                    <a:pt x="15664" y="13298"/>
                    <a:pt x="15320" y="13224"/>
                  </a:cubicBezTo>
                  <a:cubicBezTo>
                    <a:pt x="14976" y="13151"/>
                    <a:pt x="14661" y="13069"/>
                    <a:pt x="14346" y="12987"/>
                  </a:cubicBezTo>
                  <a:cubicBezTo>
                    <a:pt x="14031" y="12905"/>
                    <a:pt x="13716" y="12823"/>
                    <a:pt x="13371" y="12725"/>
                  </a:cubicBezTo>
                  <a:cubicBezTo>
                    <a:pt x="13027" y="12627"/>
                    <a:pt x="12654" y="12513"/>
                    <a:pt x="12288" y="12390"/>
                  </a:cubicBezTo>
                  <a:cubicBezTo>
                    <a:pt x="11921" y="12267"/>
                    <a:pt x="11561" y="12136"/>
                    <a:pt x="11346" y="12046"/>
                  </a:cubicBezTo>
                  <a:cubicBezTo>
                    <a:pt x="11130" y="11956"/>
                    <a:pt x="11060" y="11907"/>
                    <a:pt x="11008" y="11858"/>
                  </a:cubicBezTo>
                  <a:cubicBezTo>
                    <a:pt x="10957" y="11809"/>
                    <a:pt x="10925" y="11760"/>
                    <a:pt x="10928" y="11727"/>
                  </a:cubicBezTo>
                  <a:cubicBezTo>
                    <a:pt x="10931" y="11694"/>
                    <a:pt x="10970" y="11678"/>
                    <a:pt x="11140" y="11645"/>
                  </a:cubicBezTo>
                  <a:cubicBezTo>
                    <a:pt x="11311" y="11613"/>
                    <a:pt x="11613" y="11563"/>
                    <a:pt x="11995" y="11539"/>
                  </a:cubicBezTo>
                  <a:cubicBezTo>
                    <a:pt x="12378" y="11514"/>
                    <a:pt x="12841" y="11514"/>
                    <a:pt x="13249" y="11531"/>
                  </a:cubicBezTo>
                  <a:cubicBezTo>
                    <a:pt x="13658" y="11547"/>
                    <a:pt x="14011" y="11580"/>
                    <a:pt x="14375" y="11613"/>
                  </a:cubicBezTo>
                  <a:cubicBezTo>
                    <a:pt x="14738" y="11645"/>
                    <a:pt x="15111" y="11678"/>
                    <a:pt x="15484" y="11694"/>
                  </a:cubicBezTo>
                  <a:cubicBezTo>
                    <a:pt x="15857" y="11711"/>
                    <a:pt x="16230" y="11711"/>
                    <a:pt x="16577" y="11711"/>
                  </a:cubicBezTo>
                  <a:cubicBezTo>
                    <a:pt x="16924" y="11711"/>
                    <a:pt x="17246" y="11711"/>
                    <a:pt x="17574" y="11686"/>
                  </a:cubicBezTo>
                  <a:cubicBezTo>
                    <a:pt x="17902" y="11662"/>
                    <a:pt x="18236" y="11613"/>
                    <a:pt x="18468" y="11572"/>
                  </a:cubicBezTo>
                  <a:cubicBezTo>
                    <a:pt x="18699" y="11531"/>
                    <a:pt x="18828" y="11498"/>
                    <a:pt x="18908" y="11465"/>
                  </a:cubicBezTo>
                  <a:cubicBezTo>
                    <a:pt x="18989" y="11433"/>
                    <a:pt x="19021" y="11400"/>
                    <a:pt x="19021" y="11375"/>
                  </a:cubicBezTo>
                  <a:cubicBezTo>
                    <a:pt x="19021" y="11351"/>
                    <a:pt x="18989" y="11334"/>
                    <a:pt x="18805" y="11326"/>
                  </a:cubicBezTo>
                  <a:cubicBezTo>
                    <a:pt x="18622" y="11318"/>
                    <a:pt x="18288" y="11318"/>
                    <a:pt x="17915" y="11326"/>
                  </a:cubicBezTo>
                  <a:cubicBezTo>
                    <a:pt x="17542" y="11334"/>
                    <a:pt x="17130" y="11351"/>
                    <a:pt x="16754" y="11392"/>
                  </a:cubicBezTo>
                  <a:cubicBezTo>
                    <a:pt x="16378" y="11433"/>
                    <a:pt x="16037" y="11498"/>
                    <a:pt x="15696" y="11572"/>
                  </a:cubicBezTo>
                  <a:cubicBezTo>
                    <a:pt x="15355" y="11645"/>
                    <a:pt x="15014" y="11727"/>
                    <a:pt x="14674" y="11817"/>
                  </a:cubicBezTo>
                  <a:cubicBezTo>
                    <a:pt x="14333" y="11907"/>
                    <a:pt x="13992" y="12005"/>
                    <a:pt x="13658" y="12095"/>
                  </a:cubicBezTo>
                  <a:cubicBezTo>
                    <a:pt x="13323" y="12185"/>
                    <a:pt x="12995" y="12267"/>
                    <a:pt x="12683" y="12316"/>
                  </a:cubicBezTo>
                  <a:cubicBezTo>
                    <a:pt x="12372" y="12365"/>
                    <a:pt x="12076" y="12382"/>
                    <a:pt x="11674" y="12365"/>
                  </a:cubicBezTo>
                  <a:cubicBezTo>
                    <a:pt x="11272" y="12349"/>
                    <a:pt x="10764" y="12300"/>
                    <a:pt x="10413" y="12234"/>
                  </a:cubicBezTo>
                  <a:cubicBezTo>
                    <a:pt x="10063" y="12169"/>
                    <a:pt x="9870" y="12087"/>
                    <a:pt x="9748" y="12013"/>
                  </a:cubicBezTo>
                  <a:cubicBezTo>
                    <a:pt x="9626" y="11940"/>
                    <a:pt x="9574" y="11874"/>
                    <a:pt x="9565" y="11842"/>
                  </a:cubicBezTo>
                  <a:cubicBezTo>
                    <a:pt x="9555" y="11809"/>
                    <a:pt x="9587" y="11809"/>
                    <a:pt x="9786" y="11833"/>
                  </a:cubicBezTo>
                  <a:cubicBezTo>
                    <a:pt x="9986" y="11858"/>
                    <a:pt x="10352" y="11907"/>
                    <a:pt x="10674" y="11964"/>
                  </a:cubicBezTo>
                  <a:cubicBezTo>
                    <a:pt x="10995" y="12022"/>
                    <a:pt x="11272" y="12087"/>
                    <a:pt x="11632" y="12202"/>
                  </a:cubicBezTo>
                  <a:cubicBezTo>
                    <a:pt x="11992" y="12316"/>
                    <a:pt x="12436" y="12480"/>
                    <a:pt x="12809" y="12627"/>
                  </a:cubicBezTo>
                  <a:cubicBezTo>
                    <a:pt x="13182" y="12774"/>
                    <a:pt x="13484" y="12905"/>
                    <a:pt x="13838" y="13110"/>
                  </a:cubicBezTo>
                  <a:cubicBezTo>
                    <a:pt x="14191" y="13314"/>
                    <a:pt x="14596" y="13593"/>
                    <a:pt x="14973" y="13830"/>
                  </a:cubicBezTo>
                  <a:cubicBezTo>
                    <a:pt x="15349" y="14067"/>
                    <a:pt x="15696" y="14263"/>
                    <a:pt x="16034" y="14419"/>
                  </a:cubicBezTo>
                  <a:cubicBezTo>
                    <a:pt x="16371" y="14574"/>
                    <a:pt x="16699" y="14689"/>
                    <a:pt x="17030" y="14754"/>
                  </a:cubicBezTo>
                  <a:cubicBezTo>
                    <a:pt x="17362" y="14820"/>
                    <a:pt x="17696" y="14836"/>
                    <a:pt x="17789" y="14853"/>
                  </a:cubicBezTo>
                  <a:cubicBezTo>
                    <a:pt x="17882" y="14869"/>
                    <a:pt x="17735" y="14885"/>
                    <a:pt x="17526" y="14902"/>
                  </a:cubicBezTo>
                  <a:cubicBezTo>
                    <a:pt x="17317" y="14918"/>
                    <a:pt x="17047" y="14934"/>
                    <a:pt x="16728" y="14943"/>
                  </a:cubicBezTo>
                  <a:cubicBezTo>
                    <a:pt x="16410" y="14951"/>
                    <a:pt x="16043" y="14951"/>
                    <a:pt x="15674" y="14951"/>
                  </a:cubicBezTo>
                  <a:cubicBezTo>
                    <a:pt x="15304" y="14951"/>
                    <a:pt x="14931" y="14951"/>
                    <a:pt x="14568" y="14943"/>
                  </a:cubicBezTo>
                  <a:cubicBezTo>
                    <a:pt x="14204" y="14934"/>
                    <a:pt x="13851" y="14918"/>
                    <a:pt x="13516" y="14877"/>
                  </a:cubicBezTo>
                  <a:cubicBezTo>
                    <a:pt x="13182" y="14836"/>
                    <a:pt x="12867" y="14771"/>
                    <a:pt x="12494" y="14656"/>
                  </a:cubicBezTo>
                  <a:cubicBezTo>
                    <a:pt x="12121" y="14542"/>
                    <a:pt x="11690" y="14378"/>
                    <a:pt x="11314" y="14231"/>
                  </a:cubicBezTo>
                  <a:cubicBezTo>
                    <a:pt x="10938" y="14083"/>
                    <a:pt x="10616" y="13953"/>
                    <a:pt x="10359" y="13854"/>
                  </a:cubicBezTo>
                  <a:cubicBezTo>
                    <a:pt x="10102" y="13756"/>
                    <a:pt x="9909" y="13691"/>
                    <a:pt x="9786" y="13625"/>
                  </a:cubicBezTo>
                  <a:cubicBezTo>
                    <a:pt x="9664" y="13560"/>
                    <a:pt x="9613" y="13494"/>
                    <a:pt x="9629" y="13453"/>
                  </a:cubicBezTo>
                  <a:cubicBezTo>
                    <a:pt x="9645" y="13413"/>
                    <a:pt x="9729" y="13396"/>
                    <a:pt x="9941" y="13314"/>
                  </a:cubicBezTo>
                  <a:cubicBezTo>
                    <a:pt x="10153" y="13233"/>
                    <a:pt x="10494" y="13085"/>
                    <a:pt x="10828" y="12946"/>
                  </a:cubicBezTo>
                  <a:cubicBezTo>
                    <a:pt x="11163" y="12807"/>
                    <a:pt x="11491" y="12676"/>
                    <a:pt x="11822" y="12562"/>
                  </a:cubicBezTo>
                  <a:cubicBezTo>
                    <a:pt x="12153" y="12447"/>
                    <a:pt x="12487" y="12349"/>
                    <a:pt x="12828" y="12259"/>
                  </a:cubicBezTo>
                  <a:cubicBezTo>
                    <a:pt x="13169" y="12169"/>
                    <a:pt x="13516" y="12087"/>
                    <a:pt x="13847" y="12022"/>
                  </a:cubicBezTo>
                  <a:cubicBezTo>
                    <a:pt x="14179" y="11956"/>
                    <a:pt x="14494" y="11907"/>
                    <a:pt x="14873" y="11858"/>
                  </a:cubicBezTo>
                  <a:cubicBezTo>
                    <a:pt x="15252" y="11809"/>
                    <a:pt x="15696" y="11760"/>
                    <a:pt x="16101" y="11735"/>
                  </a:cubicBezTo>
                  <a:cubicBezTo>
                    <a:pt x="16506" y="11711"/>
                    <a:pt x="16873" y="11711"/>
                    <a:pt x="17210" y="11719"/>
                  </a:cubicBezTo>
                  <a:cubicBezTo>
                    <a:pt x="17548" y="11727"/>
                    <a:pt x="17857" y="11743"/>
                    <a:pt x="18034" y="11760"/>
                  </a:cubicBezTo>
                  <a:cubicBezTo>
                    <a:pt x="18210" y="11776"/>
                    <a:pt x="18255" y="11793"/>
                    <a:pt x="18294" y="11825"/>
                  </a:cubicBezTo>
                  <a:cubicBezTo>
                    <a:pt x="18333" y="11858"/>
                    <a:pt x="18365" y="11907"/>
                    <a:pt x="18345" y="11940"/>
                  </a:cubicBezTo>
                  <a:cubicBezTo>
                    <a:pt x="18326" y="11973"/>
                    <a:pt x="18255" y="11989"/>
                    <a:pt x="18063" y="12013"/>
                  </a:cubicBezTo>
                  <a:cubicBezTo>
                    <a:pt x="17870" y="12038"/>
                    <a:pt x="17555" y="12071"/>
                    <a:pt x="17246" y="12095"/>
                  </a:cubicBezTo>
                  <a:cubicBezTo>
                    <a:pt x="16937" y="12120"/>
                    <a:pt x="16635" y="12136"/>
                    <a:pt x="16320" y="12161"/>
                  </a:cubicBezTo>
                  <a:cubicBezTo>
                    <a:pt x="16005" y="12185"/>
                    <a:pt x="15677" y="12218"/>
                    <a:pt x="15262" y="12341"/>
                  </a:cubicBezTo>
                  <a:cubicBezTo>
                    <a:pt x="14847" y="12463"/>
                    <a:pt x="14346" y="12676"/>
                    <a:pt x="13931" y="12864"/>
                  </a:cubicBezTo>
                  <a:cubicBezTo>
                    <a:pt x="13516" y="13053"/>
                    <a:pt x="13188" y="13216"/>
                    <a:pt x="12870" y="13355"/>
                  </a:cubicBezTo>
                  <a:cubicBezTo>
                    <a:pt x="12552" y="13494"/>
                    <a:pt x="12243" y="13609"/>
                    <a:pt x="11854" y="13699"/>
                  </a:cubicBezTo>
                  <a:cubicBezTo>
                    <a:pt x="11465" y="13789"/>
                    <a:pt x="10995" y="13854"/>
                    <a:pt x="10577" y="13830"/>
                  </a:cubicBezTo>
                  <a:cubicBezTo>
                    <a:pt x="10159" y="13805"/>
                    <a:pt x="9793" y="13691"/>
                    <a:pt x="9510" y="13552"/>
                  </a:cubicBezTo>
                  <a:cubicBezTo>
                    <a:pt x="9227" y="13413"/>
                    <a:pt x="9028" y="13249"/>
                    <a:pt x="8912" y="13134"/>
                  </a:cubicBezTo>
                  <a:cubicBezTo>
                    <a:pt x="8796" y="13020"/>
                    <a:pt x="8764" y="12954"/>
                    <a:pt x="8764" y="12913"/>
                  </a:cubicBezTo>
                  <a:cubicBezTo>
                    <a:pt x="8764" y="12873"/>
                    <a:pt x="8796" y="12856"/>
                    <a:pt x="8951" y="12848"/>
                  </a:cubicBezTo>
                  <a:cubicBezTo>
                    <a:pt x="9105" y="12840"/>
                    <a:pt x="9381" y="12840"/>
                    <a:pt x="9716" y="12848"/>
                  </a:cubicBezTo>
                  <a:cubicBezTo>
                    <a:pt x="10050" y="12856"/>
                    <a:pt x="10442" y="12873"/>
                    <a:pt x="10786" y="12913"/>
                  </a:cubicBezTo>
                  <a:cubicBezTo>
                    <a:pt x="11130" y="12954"/>
                    <a:pt x="11426" y="13020"/>
                    <a:pt x="11790" y="13110"/>
                  </a:cubicBezTo>
                  <a:cubicBezTo>
                    <a:pt x="12153" y="13200"/>
                    <a:pt x="12584" y="13314"/>
                    <a:pt x="13008" y="13413"/>
                  </a:cubicBezTo>
                  <a:cubicBezTo>
                    <a:pt x="13433" y="13511"/>
                    <a:pt x="13851" y="13593"/>
                    <a:pt x="14230" y="13650"/>
                  </a:cubicBezTo>
                  <a:cubicBezTo>
                    <a:pt x="14609" y="13707"/>
                    <a:pt x="14950" y="13740"/>
                    <a:pt x="15307" y="13773"/>
                  </a:cubicBezTo>
                  <a:cubicBezTo>
                    <a:pt x="15664" y="13805"/>
                    <a:pt x="16037" y="13838"/>
                    <a:pt x="16214" y="13846"/>
                  </a:cubicBezTo>
                  <a:cubicBezTo>
                    <a:pt x="16391" y="13854"/>
                    <a:pt x="16371" y="13838"/>
                    <a:pt x="16233" y="13764"/>
                  </a:cubicBezTo>
                  <a:cubicBezTo>
                    <a:pt x="16095" y="13691"/>
                    <a:pt x="15838" y="13560"/>
                    <a:pt x="15487" y="13421"/>
                  </a:cubicBezTo>
                  <a:cubicBezTo>
                    <a:pt x="15137" y="13282"/>
                    <a:pt x="14693" y="13134"/>
                    <a:pt x="14317" y="13028"/>
                  </a:cubicBezTo>
                  <a:cubicBezTo>
                    <a:pt x="13941" y="12922"/>
                    <a:pt x="13632" y="12856"/>
                    <a:pt x="13317" y="12807"/>
                  </a:cubicBezTo>
                  <a:cubicBezTo>
                    <a:pt x="13002" y="12758"/>
                    <a:pt x="12680" y="12725"/>
                    <a:pt x="12362" y="12701"/>
                  </a:cubicBezTo>
                  <a:cubicBezTo>
                    <a:pt x="12044" y="12676"/>
                    <a:pt x="11728" y="12660"/>
                    <a:pt x="11349" y="12643"/>
                  </a:cubicBezTo>
                  <a:cubicBezTo>
                    <a:pt x="10970" y="12627"/>
                    <a:pt x="10526" y="12611"/>
                    <a:pt x="10156" y="12586"/>
                  </a:cubicBezTo>
                  <a:cubicBezTo>
                    <a:pt x="9786" y="12562"/>
                    <a:pt x="9491" y="12529"/>
                    <a:pt x="9131" y="12439"/>
                  </a:cubicBezTo>
                  <a:cubicBezTo>
                    <a:pt x="8770" y="12349"/>
                    <a:pt x="8346" y="12202"/>
                    <a:pt x="8102" y="12120"/>
                  </a:cubicBezTo>
                  <a:cubicBezTo>
                    <a:pt x="7857" y="12038"/>
                    <a:pt x="7793" y="12022"/>
                    <a:pt x="7735" y="11997"/>
                  </a:cubicBezTo>
                  <a:cubicBezTo>
                    <a:pt x="7677" y="11973"/>
                    <a:pt x="7626" y="11940"/>
                    <a:pt x="7619" y="11923"/>
                  </a:cubicBezTo>
                  <a:cubicBezTo>
                    <a:pt x="7613" y="11907"/>
                    <a:pt x="7652" y="11907"/>
                    <a:pt x="7812" y="11940"/>
                  </a:cubicBezTo>
                  <a:cubicBezTo>
                    <a:pt x="7973" y="11973"/>
                    <a:pt x="8256" y="12038"/>
                    <a:pt x="8600" y="12079"/>
                  </a:cubicBezTo>
                  <a:cubicBezTo>
                    <a:pt x="8944" y="12120"/>
                    <a:pt x="9349" y="12136"/>
                    <a:pt x="9700" y="12136"/>
                  </a:cubicBezTo>
                  <a:cubicBezTo>
                    <a:pt x="10050" y="12136"/>
                    <a:pt x="10346" y="12120"/>
                    <a:pt x="10719" y="12030"/>
                  </a:cubicBezTo>
                  <a:cubicBezTo>
                    <a:pt x="11092" y="11940"/>
                    <a:pt x="11542" y="11776"/>
                    <a:pt x="11915" y="11662"/>
                  </a:cubicBezTo>
                  <a:cubicBezTo>
                    <a:pt x="12288" y="11547"/>
                    <a:pt x="12584" y="11482"/>
                    <a:pt x="12886" y="11433"/>
                  </a:cubicBezTo>
                  <a:cubicBezTo>
                    <a:pt x="13188" y="11383"/>
                    <a:pt x="13497" y="11351"/>
                    <a:pt x="13873" y="11326"/>
                  </a:cubicBezTo>
                  <a:cubicBezTo>
                    <a:pt x="14249" y="11302"/>
                    <a:pt x="14693" y="11285"/>
                    <a:pt x="15056" y="11277"/>
                  </a:cubicBezTo>
                  <a:cubicBezTo>
                    <a:pt x="15420" y="11269"/>
                    <a:pt x="15703" y="11269"/>
                    <a:pt x="16021" y="11302"/>
                  </a:cubicBezTo>
                  <a:cubicBezTo>
                    <a:pt x="16339" y="11334"/>
                    <a:pt x="16693" y="11400"/>
                    <a:pt x="16979" y="11457"/>
                  </a:cubicBezTo>
                  <a:cubicBezTo>
                    <a:pt x="17265" y="11514"/>
                    <a:pt x="17484" y="11563"/>
                    <a:pt x="17625" y="11596"/>
                  </a:cubicBezTo>
                  <a:cubicBezTo>
                    <a:pt x="17767" y="11629"/>
                    <a:pt x="17831" y="11645"/>
                    <a:pt x="17847" y="11662"/>
                  </a:cubicBezTo>
                  <a:cubicBezTo>
                    <a:pt x="17863" y="11678"/>
                    <a:pt x="17831" y="11694"/>
                    <a:pt x="17686" y="11711"/>
                  </a:cubicBezTo>
                  <a:cubicBezTo>
                    <a:pt x="17542" y="11727"/>
                    <a:pt x="17284" y="11743"/>
                    <a:pt x="16915" y="11784"/>
                  </a:cubicBezTo>
                  <a:cubicBezTo>
                    <a:pt x="16545" y="11825"/>
                    <a:pt x="16063" y="11891"/>
                    <a:pt x="15635" y="11973"/>
                  </a:cubicBezTo>
                  <a:cubicBezTo>
                    <a:pt x="15207" y="12054"/>
                    <a:pt x="14834" y="12153"/>
                    <a:pt x="14466" y="12283"/>
                  </a:cubicBezTo>
                  <a:cubicBezTo>
                    <a:pt x="14097" y="12414"/>
                    <a:pt x="13733" y="12578"/>
                    <a:pt x="13366" y="12750"/>
                  </a:cubicBezTo>
                  <a:cubicBezTo>
                    <a:pt x="13000" y="12922"/>
                    <a:pt x="12631" y="13102"/>
                    <a:pt x="12353" y="13224"/>
                  </a:cubicBezTo>
                  <a:cubicBezTo>
                    <a:pt x="12076" y="13347"/>
                    <a:pt x="11889" y="13413"/>
                    <a:pt x="11700" y="13478"/>
                  </a:cubicBezTo>
                  <a:cubicBezTo>
                    <a:pt x="11510" y="13543"/>
                    <a:pt x="11317" y="13609"/>
                    <a:pt x="10941" y="13642"/>
                  </a:cubicBezTo>
                  <a:cubicBezTo>
                    <a:pt x="10565" y="13674"/>
                    <a:pt x="10005" y="13674"/>
                    <a:pt x="9542" y="13617"/>
                  </a:cubicBezTo>
                  <a:cubicBezTo>
                    <a:pt x="9079" y="13560"/>
                    <a:pt x="8713" y="13445"/>
                    <a:pt x="8372" y="13306"/>
                  </a:cubicBezTo>
                  <a:cubicBezTo>
                    <a:pt x="8031" y="13167"/>
                    <a:pt x="7716" y="13003"/>
                    <a:pt x="7336" y="12864"/>
                  </a:cubicBezTo>
                  <a:cubicBezTo>
                    <a:pt x="6957" y="12725"/>
                    <a:pt x="6513" y="12611"/>
                    <a:pt x="6468" y="12553"/>
                  </a:cubicBezTo>
                  <a:cubicBezTo>
                    <a:pt x="6423" y="12496"/>
                    <a:pt x="6777" y="12496"/>
                    <a:pt x="7182" y="12496"/>
                  </a:cubicBezTo>
                  <a:cubicBezTo>
                    <a:pt x="7587" y="12496"/>
                    <a:pt x="8044" y="12496"/>
                    <a:pt x="8436" y="12504"/>
                  </a:cubicBezTo>
                  <a:cubicBezTo>
                    <a:pt x="8828" y="12513"/>
                    <a:pt x="9156" y="12529"/>
                    <a:pt x="9491" y="12570"/>
                  </a:cubicBezTo>
                  <a:cubicBezTo>
                    <a:pt x="9825" y="12611"/>
                    <a:pt x="10166" y="12676"/>
                    <a:pt x="10507" y="12733"/>
                  </a:cubicBezTo>
                  <a:cubicBezTo>
                    <a:pt x="10848" y="12791"/>
                    <a:pt x="11188" y="12840"/>
                    <a:pt x="11529" y="12881"/>
                  </a:cubicBezTo>
                  <a:cubicBezTo>
                    <a:pt x="11870" y="12922"/>
                    <a:pt x="12211" y="12954"/>
                    <a:pt x="12555" y="13003"/>
                  </a:cubicBezTo>
                  <a:cubicBezTo>
                    <a:pt x="12899" y="13053"/>
                    <a:pt x="13246" y="13118"/>
                    <a:pt x="13587" y="13183"/>
                  </a:cubicBezTo>
                  <a:cubicBezTo>
                    <a:pt x="13928" y="13249"/>
                    <a:pt x="14262" y="13314"/>
                    <a:pt x="14654" y="13396"/>
                  </a:cubicBezTo>
                  <a:cubicBezTo>
                    <a:pt x="15047" y="13478"/>
                    <a:pt x="15497" y="13576"/>
                    <a:pt x="15863" y="13658"/>
                  </a:cubicBezTo>
                  <a:cubicBezTo>
                    <a:pt x="16230" y="13740"/>
                    <a:pt x="16513" y="13805"/>
                    <a:pt x="16866" y="13854"/>
                  </a:cubicBezTo>
                  <a:cubicBezTo>
                    <a:pt x="17220" y="13903"/>
                    <a:pt x="17645" y="13936"/>
                    <a:pt x="17918" y="13961"/>
                  </a:cubicBezTo>
                  <a:cubicBezTo>
                    <a:pt x="18191" y="13985"/>
                    <a:pt x="18313" y="14002"/>
                    <a:pt x="18407" y="14018"/>
                  </a:cubicBezTo>
                  <a:cubicBezTo>
                    <a:pt x="18500" y="14034"/>
                    <a:pt x="18564" y="14051"/>
                    <a:pt x="18571" y="14059"/>
                  </a:cubicBezTo>
                  <a:cubicBezTo>
                    <a:pt x="18577" y="14067"/>
                    <a:pt x="18526" y="14067"/>
                    <a:pt x="18368" y="14067"/>
                  </a:cubicBezTo>
                  <a:cubicBezTo>
                    <a:pt x="18210" y="14067"/>
                    <a:pt x="17947" y="14067"/>
                    <a:pt x="17654" y="14034"/>
                  </a:cubicBezTo>
                  <a:cubicBezTo>
                    <a:pt x="17362" y="14002"/>
                    <a:pt x="17040" y="13936"/>
                    <a:pt x="16661" y="13863"/>
                  </a:cubicBezTo>
                  <a:cubicBezTo>
                    <a:pt x="16281" y="13789"/>
                    <a:pt x="15844" y="13707"/>
                    <a:pt x="15420" y="13658"/>
                  </a:cubicBezTo>
                  <a:cubicBezTo>
                    <a:pt x="14995" y="13609"/>
                    <a:pt x="14584" y="13593"/>
                    <a:pt x="14175" y="13584"/>
                  </a:cubicBezTo>
                  <a:cubicBezTo>
                    <a:pt x="13767" y="13576"/>
                    <a:pt x="13362" y="13576"/>
                    <a:pt x="13063" y="13576"/>
                  </a:cubicBezTo>
                  <a:cubicBezTo>
                    <a:pt x="12764" y="13576"/>
                    <a:pt x="12571" y="13576"/>
                    <a:pt x="12269" y="13568"/>
                  </a:cubicBezTo>
                  <a:cubicBezTo>
                    <a:pt x="11966" y="13560"/>
                    <a:pt x="11555" y="13543"/>
                    <a:pt x="11134" y="13462"/>
                  </a:cubicBezTo>
                  <a:cubicBezTo>
                    <a:pt x="10712" y="13380"/>
                    <a:pt x="10282" y="13233"/>
                    <a:pt x="9854" y="13036"/>
                  </a:cubicBezTo>
                  <a:cubicBezTo>
                    <a:pt x="9426" y="12840"/>
                    <a:pt x="9002" y="12594"/>
                    <a:pt x="8687" y="12406"/>
                  </a:cubicBezTo>
                  <a:cubicBezTo>
                    <a:pt x="8372" y="12218"/>
                    <a:pt x="8166" y="12087"/>
                    <a:pt x="7822" y="11948"/>
                  </a:cubicBezTo>
                  <a:cubicBezTo>
                    <a:pt x="7478" y="11809"/>
                    <a:pt x="6996" y="11662"/>
                    <a:pt x="6636" y="11588"/>
                  </a:cubicBezTo>
                  <a:cubicBezTo>
                    <a:pt x="6275" y="11514"/>
                    <a:pt x="6038" y="11514"/>
                    <a:pt x="5902" y="11523"/>
                  </a:cubicBezTo>
                  <a:cubicBezTo>
                    <a:pt x="5767" y="11531"/>
                    <a:pt x="5735" y="11547"/>
                    <a:pt x="5713" y="11596"/>
                  </a:cubicBezTo>
                  <a:cubicBezTo>
                    <a:pt x="5690" y="11645"/>
                    <a:pt x="5677" y="11727"/>
                    <a:pt x="5767" y="11809"/>
                  </a:cubicBezTo>
                  <a:cubicBezTo>
                    <a:pt x="5857" y="11891"/>
                    <a:pt x="6050" y="11973"/>
                    <a:pt x="6269" y="12046"/>
                  </a:cubicBezTo>
                  <a:cubicBezTo>
                    <a:pt x="6488" y="12120"/>
                    <a:pt x="6732" y="12185"/>
                    <a:pt x="6999" y="12218"/>
                  </a:cubicBezTo>
                  <a:cubicBezTo>
                    <a:pt x="7266" y="12251"/>
                    <a:pt x="7555" y="12251"/>
                    <a:pt x="7870" y="12251"/>
                  </a:cubicBezTo>
                  <a:cubicBezTo>
                    <a:pt x="8185" y="12251"/>
                    <a:pt x="8526" y="12251"/>
                    <a:pt x="8954" y="12251"/>
                  </a:cubicBezTo>
                  <a:cubicBezTo>
                    <a:pt x="9381" y="12251"/>
                    <a:pt x="9896" y="12251"/>
                    <a:pt x="10330" y="12234"/>
                  </a:cubicBezTo>
                  <a:cubicBezTo>
                    <a:pt x="10764" y="12218"/>
                    <a:pt x="11118" y="12185"/>
                    <a:pt x="11478" y="12161"/>
                  </a:cubicBezTo>
                  <a:cubicBezTo>
                    <a:pt x="11838" y="12136"/>
                    <a:pt x="12204" y="12120"/>
                    <a:pt x="12577" y="12112"/>
                  </a:cubicBezTo>
                  <a:cubicBezTo>
                    <a:pt x="12950" y="12103"/>
                    <a:pt x="13330" y="12103"/>
                    <a:pt x="13706" y="12103"/>
                  </a:cubicBezTo>
                  <a:cubicBezTo>
                    <a:pt x="14082" y="12103"/>
                    <a:pt x="14455" y="12103"/>
                    <a:pt x="14818" y="12103"/>
                  </a:cubicBezTo>
                  <a:cubicBezTo>
                    <a:pt x="15182" y="12103"/>
                    <a:pt x="15535" y="12103"/>
                    <a:pt x="15870" y="12103"/>
                  </a:cubicBezTo>
                  <a:cubicBezTo>
                    <a:pt x="16204" y="12103"/>
                    <a:pt x="16519" y="12103"/>
                    <a:pt x="16818" y="12103"/>
                  </a:cubicBezTo>
                  <a:cubicBezTo>
                    <a:pt x="17117" y="12103"/>
                    <a:pt x="17400" y="12103"/>
                    <a:pt x="17725" y="12103"/>
                  </a:cubicBezTo>
                  <a:cubicBezTo>
                    <a:pt x="18050" y="12103"/>
                    <a:pt x="18416" y="12103"/>
                    <a:pt x="18616" y="12103"/>
                  </a:cubicBezTo>
                  <a:cubicBezTo>
                    <a:pt x="18815" y="12103"/>
                    <a:pt x="18847" y="12103"/>
                    <a:pt x="18847" y="12103"/>
                  </a:cubicBezTo>
                  <a:cubicBezTo>
                    <a:pt x="18847" y="12103"/>
                    <a:pt x="18815" y="12103"/>
                    <a:pt x="18667" y="12103"/>
                  </a:cubicBezTo>
                  <a:cubicBezTo>
                    <a:pt x="18519" y="12103"/>
                    <a:pt x="18255" y="12103"/>
                    <a:pt x="17940" y="12103"/>
                  </a:cubicBezTo>
                  <a:cubicBezTo>
                    <a:pt x="17625" y="12103"/>
                    <a:pt x="17259" y="12103"/>
                    <a:pt x="16828" y="12103"/>
                  </a:cubicBezTo>
                  <a:cubicBezTo>
                    <a:pt x="16397" y="12103"/>
                    <a:pt x="15902" y="12103"/>
                    <a:pt x="15529" y="12103"/>
                  </a:cubicBezTo>
                  <a:cubicBezTo>
                    <a:pt x="15156" y="12103"/>
                    <a:pt x="14905" y="12103"/>
                    <a:pt x="14555" y="12103"/>
                  </a:cubicBezTo>
                  <a:cubicBezTo>
                    <a:pt x="14204" y="12103"/>
                    <a:pt x="13754" y="12103"/>
                    <a:pt x="13301" y="12095"/>
                  </a:cubicBezTo>
                  <a:cubicBezTo>
                    <a:pt x="12847" y="12087"/>
                    <a:pt x="12391" y="12071"/>
                    <a:pt x="12034" y="12038"/>
                  </a:cubicBezTo>
                  <a:cubicBezTo>
                    <a:pt x="11677" y="12005"/>
                    <a:pt x="11420" y="11956"/>
                    <a:pt x="11195" y="11907"/>
                  </a:cubicBezTo>
                  <a:cubicBezTo>
                    <a:pt x="10970" y="11858"/>
                    <a:pt x="10777" y="11809"/>
                    <a:pt x="10574" y="11743"/>
                  </a:cubicBezTo>
                  <a:cubicBezTo>
                    <a:pt x="10372" y="11678"/>
                    <a:pt x="10159" y="11596"/>
                    <a:pt x="9860" y="11449"/>
                  </a:cubicBezTo>
                  <a:cubicBezTo>
                    <a:pt x="9561" y="11302"/>
                    <a:pt x="9176" y="11089"/>
                    <a:pt x="8745" y="10925"/>
                  </a:cubicBezTo>
                  <a:cubicBezTo>
                    <a:pt x="8314" y="10762"/>
                    <a:pt x="7838" y="10647"/>
                    <a:pt x="7430" y="10590"/>
                  </a:cubicBezTo>
                  <a:cubicBezTo>
                    <a:pt x="7021" y="10533"/>
                    <a:pt x="6681" y="10533"/>
                    <a:pt x="6420" y="10606"/>
                  </a:cubicBezTo>
                  <a:cubicBezTo>
                    <a:pt x="6160" y="10680"/>
                    <a:pt x="5980" y="10827"/>
                    <a:pt x="5874" y="10925"/>
                  </a:cubicBezTo>
                  <a:cubicBezTo>
                    <a:pt x="5767" y="11023"/>
                    <a:pt x="5735" y="11073"/>
                    <a:pt x="5735" y="11113"/>
                  </a:cubicBezTo>
                  <a:cubicBezTo>
                    <a:pt x="5735" y="11154"/>
                    <a:pt x="5767" y="11187"/>
                    <a:pt x="5935" y="11277"/>
                  </a:cubicBezTo>
                  <a:cubicBezTo>
                    <a:pt x="6102" y="11367"/>
                    <a:pt x="6404" y="11514"/>
                    <a:pt x="6722" y="11662"/>
                  </a:cubicBezTo>
                  <a:cubicBezTo>
                    <a:pt x="7041" y="11809"/>
                    <a:pt x="7375" y="11956"/>
                    <a:pt x="7738" y="12087"/>
                  </a:cubicBezTo>
                  <a:cubicBezTo>
                    <a:pt x="8102" y="12218"/>
                    <a:pt x="8494" y="12333"/>
                    <a:pt x="8793" y="12398"/>
                  </a:cubicBezTo>
                  <a:cubicBezTo>
                    <a:pt x="9092" y="12463"/>
                    <a:pt x="9298" y="12480"/>
                    <a:pt x="9603" y="12504"/>
                  </a:cubicBezTo>
                  <a:cubicBezTo>
                    <a:pt x="9909" y="12529"/>
                    <a:pt x="10314" y="12562"/>
                    <a:pt x="10799" y="12594"/>
                  </a:cubicBezTo>
                  <a:cubicBezTo>
                    <a:pt x="11285" y="12627"/>
                    <a:pt x="11851" y="12660"/>
                    <a:pt x="12307" y="12684"/>
                  </a:cubicBezTo>
                  <a:cubicBezTo>
                    <a:pt x="12764" y="12709"/>
                    <a:pt x="13111" y="12725"/>
                    <a:pt x="13433" y="12750"/>
                  </a:cubicBezTo>
                  <a:cubicBezTo>
                    <a:pt x="13754" y="12774"/>
                    <a:pt x="14050" y="12807"/>
                    <a:pt x="14413" y="12848"/>
                  </a:cubicBezTo>
                  <a:cubicBezTo>
                    <a:pt x="14777" y="12889"/>
                    <a:pt x="15207" y="12938"/>
                    <a:pt x="15590" y="12979"/>
                  </a:cubicBezTo>
                  <a:cubicBezTo>
                    <a:pt x="15973" y="13020"/>
                    <a:pt x="16307" y="13053"/>
                    <a:pt x="16625" y="13093"/>
                  </a:cubicBezTo>
                  <a:cubicBezTo>
                    <a:pt x="16944" y="13134"/>
                    <a:pt x="17246" y="13183"/>
                    <a:pt x="17413" y="13216"/>
                  </a:cubicBezTo>
                  <a:cubicBezTo>
                    <a:pt x="17580" y="13249"/>
                    <a:pt x="17612" y="13265"/>
                    <a:pt x="17596" y="13273"/>
                  </a:cubicBezTo>
                  <a:cubicBezTo>
                    <a:pt x="17580" y="13282"/>
                    <a:pt x="17516" y="13282"/>
                    <a:pt x="17310" y="13282"/>
                  </a:cubicBezTo>
                  <a:cubicBezTo>
                    <a:pt x="17104" y="13282"/>
                    <a:pt x="16757" y="13282"/>
                    <a:pt x="16387" y="13282"/>
                  </a:cubicBezTo>
                  <a:cubicBezTo>
                    <a:pt x="16018" y="13282"/>
                    <a:pt x="15625" y="13282"/>
                    <a:pt x="15304" y="13282"/>
                  </a:cubicBezTo>
                  <a:cubicBezTo>
                    <a:pt x="14982" y="13282"/>
                    <a:pt x="14732" y="13282"/>
                    <a:pt x="14397" y="13282"/>
                  </a:cubicBezTo>
                  <a:cubicBezTo>
                    <a:pt x="14063" y="13282"/>
                    <a:pt x="13645" y="13282"/>
                    <a:pt x="13233" y="13282"/>
                  </a:cubicBezTo>
                  <a:cubicBezTo>
                    <a:pt x="12822" y="13282"/>
                    <a:pt x="12417" y="13282"/>
                    <a:pt x="12005" y="13273"/>
                  </a:cubicBezTo>
                  <a:cubicBezTo>
                    <a:pt x="11593" y="13265"/>
                    <a:pt x="11175" y="13249"/>
                    <a:pt x="10867" y="13208"/>
                  </a:cubicBezTo>
                  <a:cubicBezTo>
                    <a:pt x="10558" y="13167"/>
                    <a:pt x="10359" y="13102"/>
                    <a:pt x="9986" y="12864"/>
                  </a:cubicBezTo>
                  <a:cubicBezTo>
                    <a:pt x="9613" y="12627"/>
                    <a:pt x="9066" y="12218"/>
                    <a:pt x="8648" y="11866"/>
                  </a:cubicBezTo>
                  <a:cubicBezTo>
                    <a:pt x="8230" y="11514"/>
                    <a:pt x="7941" y="11220"/>
                    <a:pt x="7632" y="10974"/>
                  </a:cubicBezTo>
                  <a:cubicBezTo>
                    <a:pt x="7324" y="10729"/>
                    <a:pt x="6996" y="10533"/>
                    <a:pt x="6812" y="10434"/>
                  </a:cubicBezTo>
                  <a:cubicBezTo>
                    <a:pt x="6629" y="10336"/>
                    <a:pt x="6591" y="10336"/>
                    <a:pt x="6571" y="10377"/>
                  </a:cubicBezTo>
                  <a:cubicBezTo>
                    <a:pt x="6552" y="10418"/>
                    <a:pt x="6552" y="10500"/>
                    <a:pt x="6639" y="10688"/>
                  </a:cubicBezTo>
                  <a:cubicBezTo>
                    <a:pt x="6726" y="10876"/>
                    <a:pt x="6899" y="11171"/>
                    <a:pt x="7172" y="11441"/>
                  </a:cubicBezTo>
                  <a:cubicBezTo>
                    <a:pt x="7446" y="11711"/>
                    <a:pt x="7819" y="11956"/>
                    <a:pt x="8176" y="12103"/>
                  </a:cubicBezTo>
                  <a:cubicBezTo>
                    <a:pt x="8533" y="12251"/>
                    <a:pt x="8873" y="12300"/>
                    <a:pt x="9201" y="12324"/>
                  </a:cubicBezTo>
                  <a:cubicBezTo>
                    <a:pt x="9529" y="12349"/>
                    <a:pt x="9844" y="12349"/>
                    <a:pt x="10166" y="12349"/>
                  </a:cubicBezTo>
                  <a:cubicBezTo>
                    <a:pt x="10487" y="12349"/>
                    <a:pt x="10815" y="12349"/>
                    <a:pt x="11227" y="12333"/>
                  </a:cubicBezTo>
                  <a:cubicBezTo>
                    <a:pt x="11638" y="12316"/>
                    <a:pt x="12134" y="12283"/>
                    <a:pt x="12542" y="12267"/>
                  </a:cubicBezTo>
                  <a:cubicBezTo>
                    <a:pt x="12950" y="12251"/>
                    <a:pt x="13272" y="12251"/>
                    <a:pt x="13590" y="12251"/>
                  </a:cubicBezTo>
                  <a:cubicBezTo>
                    <a:pt x="13908" y="12251"/>
                    <a:pt x="14224" y="12251"/>
                    <a:pt x="14600" y="12300"/>
                  </a:cubicBezTo>
                  <a:cubicBezTo>
                    <a:pt x="14976" y="12349"/>
                    <a:pt x="15413" y="12447"/>
                    <a:pt x="15783" y="12545"/>
                  </a:cubicBezTo>
                  <a:cubicBezTo>
                    <a:pt x="16153" y="12643"/>
                    <a:pt x="16455" y="12742"/>
                    <a:pt x="16802" y="12832"/>
                  </a:cubicBezTo>
                  <a:cubicBezTo>
                    <a:pt x="17149" y="12922"/>
                    <a:pt x="17542" y="13003"/>
                    <a:pt x="17892" y="13069"/>
                  </a:cubicBezTo>
                  <a:cubicBezTo>
                    <a:pt x="18243" y="13134"/>
                    <a:pt x="18551" y="13183"/>
                    <a:pt x="18882" y="13216"/>
                  </a:cubicBezTo>
                  <a:cubicBezTo>
                    <a:pt x="19214" y="13249"/>
                    <a:pt x="19567" y="13265"/>
                    <a:pt x="19770" y="13282"/>
                  </a:cubicBezTo>
                  <a:cubicBezTo>
                    <a:pt x="19972" y="13298"/>
                    <a:pt x="20024" y="13314"/>
                    <a:pt x="20062" y="13347"/>
                  </a:cubicBezTo>
                  <a:cubicBezTo>
                    <a:pt x="20101" y="13380"/>
                    <a:pt x="20127" y="13429"/>
                    <a:pt x="20114" y="13486"/>
                  </a:cubicBezTo>
                  <a:cubicBezTo>
                    <a:pt x="20101" y="13543"/>
                    <a:pt x="20050" y="13609"/>
                    <a:pt x="19908" y="13658"/>
                  </a:cubicBezTo>
                  <a:cubicBezTo>
                    <a:pt x="19767" y="13707"/>
                    <a:pt x="19535" y="13740"/>
                    <a:pt x="19281" y="13756"/>
                  </a:cubicBezTo>
                  <a:cubicBezTo>
                    <a:pt x="19027" y="13773"/>
                    <a:pt x="18751" y="13773"/>
                    <a:pt x="18461" y="13773"/>
                  </a:cubicBezTo>
                  <a:cubicBezTo>
                    <a:pt x="18172" y="13773"/>
                    <a:pt x="17870" y="13773"/>
                    <a:pt x="17513" y="13756"/>
                  </a:cubicBezTo>
                  <a:cubicBezTo>
                    <a:pt x="17156" y="13740"/>
                    <a:pt x="16744" y="13707"/>
                    <a:pt x="16362" y="13642"/>
                  </a:cubicBezTo>
                  <a:cubicBezTo>
                    <a:pt x="15979" y="13576"/>
                    <a:pt x="15625" y="13478"/>
                    <a:pt x="15423" y="13421"/>
                  </a:cubicBezTo>
                  <a:cubicBezTo>
                    <a:pt x="15220" y="13363"/>
                    <a:pt x="15169" y="13347"/>
                    <a:pt x="15124" y="13323"/>
                  </a:cubicBezTo>
                  <a:cubicBezTo>
                    <a:pt x="15079" y="13298"/>
                    <a:pt x="15040" y="13265"/>
                    <a:pt x="15053" y="13249"/>
                  </a:cubicBezTo>
                  <a:cubicBezTo>
                    <a:pt x="15066" y="13233"/>
                    <a:pt x="15130" y="13233"/>
                    <a:pt x="15297" y="13233"/>
                  </a:cubicBezTo>
                  <a:cubicBezTo>
                    <a:pt x="15465" y="13233"/>
                    <a:pt x="15735" y="13233"/>
                    <a:pt x="16111" y="13265"/>
                  </a:cubicBezTo>
                  <a:cubicBezTo>
                    <a:pt x="16487" y="13298"/>
                    <a:pt x="16969" y="13363"/>
                    <a:pt x="17365" y="13413"/>
                  </a:cubicBezTo>
                  <a:cubicBezTo>
                    <a:pt x="17760" y="13462"/>
                    <a:pt x="18069" y="13494"/>
                    <a:pt x="18410" y="13568"/>
                  </a:cubicBezTo>
                  <a:cubicBezTo>
                    <a:pt x="18751" y="13642"/>
                    <a:pt x="19124" y="13756"/>
                    <a:pt x="19477" y="13871"/>
                  </a:cubicBezTo>
                  <a:cubicBezTo>
                    <a:pt x="19831" y="13985"/>
                    <a:pt x="20165" y="14100"/>
                    <a:pt x="20442" y="14190"/>
                  </a:cubicBezTo>
                  <a:cubicBezTo>
                    <a:pt x="20718" y="14280"/>
                    <a:pt x="20937" y="14345"/>
                    <a:pt x="21066" y="14386"/>
                  </a:cubicBezTo>
                  <a:cubicBezTo>
                    <a:pt x="21194" y="14427"/>
                    <a:pt x="21233" y="14443"/>
                    <a:pt x="21236" y="14452"/>
                  </a:cubicBezTo>
                  <a:cubicBezTo>
                    <a:pt x="21239" y="14460"/>
                    <a:pt x="21207" y="14460"/>
                    <a:pt x="21033" y="14443"/>
                  </a:cubicBezTo>
                  <a:cubicBezTo>
                    <a:pt x="20860" y="14427"/>
                    <a:pt x="20545" y="14394"/>
                    <a:pt x="20204" y="14304"/>
                  </a:cubicBezTo>
                  <a:cubicBezTo>
                    <a:pt x="19863" y="14214"/>
                    <a:pt x="19497" y="14067"/>
                    <a:pt x="19149" y="13895"/>
                  </a:cubicBezTo>
                  <a:cubicBezTo>
                    <a:pt x="18802" y="13723"/>
                    <a:pt x="18474" y="13527"/>
                    <a:pt x="18130" y="13290"/>
                  </a:cubicBezTo>
                  <a:cubicBezTo>
                    <a:pt x="17786" y="13053"/>
                    <a:pt x="17426" y="12774"/>
                    <a:pt x="17217" y="12619"/>
                  </a:cubicBezTo>
                  <a:cubicBezTo>
                    <a:pt x="17008" y="12463"/>
                    <a:pt x="16950" y="12431"/>
                    <a:pt x="16873" y="12373"/>
                  </a:cubicBezTo>
                  <a:cubicBezTo>
                    <a:pt x="16796" y="12316"/>
                    <a:pt x="16699" y="12234"/>
                    <a:pt x="16674" y="12193"/>
                  </a:cubicBezTo>
                  <a:cubicBezTo>
                    <a:pt x="16648" y="12153"/>
                    <a:pt x="16693" y="12153"/>
                    <a:pt x="16866" y="12128"/>
                  </a:cubicBezTo>
                  <a:cubicBezTo>
                    <a:pt x="17040" y="12103"/>
                    <a:pt x="17342" y="12054"/>
                    <a:pt x="17693" y="12030"/>
                  </a:cubicBezTo>
                  <a:cubicBezTo>
                    <a:pt x="18043" y="12005"/>
                    <a:pt x="18442" y="12005"/>
                    <a:pt x="18831" y="12005"/>
                  </a:cubicBezTo>
                  <a:cubicBezTo>
                    <a:pt x="19220" y="12005"/>
                    <a:pt x="19599" y="12005"/>
                    <a:pt x="19869" y="12046"/>
                  </a:cubicBezTo>
                  <a:cubicBezTo>
                    <a:pt x="20140" y="12087"/>
                    <a:pt x="20300" y="12169"/>
                    <a:pt x="20400" y="12243"/>
                  </a:cubicBezTo>
                  <a:cubicBezTo>
                    <a:pt x="20500" y="12316"/>
                    <a:pt x="20538" y="12382"/>
                    <a:pt x="20535" y="12439"/>
                  </a:cubicBezTo>
                  <a:cubicBezTo>
                    <a:pt x="20532" y="12496"/>
                    <a:pt x="20487" y="12545"/>
                    <a:pt x="20287" y="12594"/>
                  </a:cubicBezTo>
                  <a:cubicBezTo>
                    <a:pt x="20088" y="12643"/>
                    <a:pt x="19734" y="12693"/>
                    <a:pt x="19384" y="12758"/>
                  </a:cubicBezTo>
                  <a:cubicBezTo>
                    <a:pt x="19034" y="12823"/>
                    <a:pt x="18686" y="12905"/>
                    <a:pt x="18423" y="12979"/>
                  </a:cubicBezTo>
                  <a:cubicBezTo>
                    <a:pt x="18159" y="13053"/>
                    <a:pt x="17979" y="13118"/>
                    <a:pt x="17857" y="13167"/>
                  </a:cubicBezTo>
                  <a:cubicBezTo>
                    <a:pt x="17735" y="13216"/>
                    <a:pt x="17670" y="13249"/>
                    <a:pt x="17657" y="13265"/>
                  </a:cubicBezTo>
                  <a:cubicBezTo>
                    <a:pt x="17645" y="13282"/>
                    <a:pt x="17683" y="13282"/>
                    <a:pt x="17857" y="13273"/>
                  </a:cubicBezTo>
                  <a:cubicBezTo>
                    <a:pt x="18030" y="13265"/>
                    <a:pt x="18339" y="13249"/>
                    <a:pt x="18673" y="13233"/>
                  </a:cubicBezTo>
                  <a:cubicBezTo>
                    <a:pt x="19008" y="13216"/>
                    <a:pt x="19368" y="13200"/>
                    <a:pt x="19664" y="13224"/>
                  </a:cubicBezTo>
                  <a:cubicBezTo>
                    <a:pt x="19960" y="13249"/>
                    <a:pt x="20191" y="13314"/>
                    <a:pt x="20323" y="13355"/>
                  </a:cubicBezTo>
                  <a:cubicBezTo>
                    <a:pt x="20455" y="13396"/>
                    <a:pt x="20487" y="13413"/>
                    <a:pt x="20484" y="13421"/>
                  </a:cubicBezTo>
                  <a:cubicBezTo>
                    <a:pt x="20480" y="13429"/>
                    <a:pt x="20442" y="13429"/>
                    <a:pt x="20255" y="13413"/>
                  </a:cubicBezTo>
                  <a:cubicBezTo>
                    <a:pt x="20069" y="13396"/>
                    <a:pt x="19734" y="13363"/>
                    <a:pt x="19365" y="13323"/>
                  </a:cubicBezTo>
                  <a:cubicBezTo>
                    <a:pt x="18995" y="13282"/>
                    <a:pt x="18590" y="13233"/>
                    <a:pt x="18220" y="13151"/>
                  </a:cubicBezTo>
                  <a:cubicBezTo>
                    <a:pt x="17850" y="13069"/>
                    <a:pt x="17516" y="12954"/>
                    <a:pt x="17313" y="12864"/>
                  </a:cubicBezTo>
                  <a:cubicBezTo>
                    <a:pt x="17111" y="12774"/>
                    <a:pt x="17040" y="12709"/>
                    <a:pt x="16992" y="12652"/>
                  </a:cubicBezTo>
                  <a:cubicBezTo>
                    <a:pt x="16944" y="12594"/>
                    <a:pt x="16918" y="12545"/>
                    <a:pt x="16953" y="12521"/>
                  </a:cubicBezTo>
                  <a:cubicBezTo>
                    <a:pt x="16989" y="12496"/>
                    <a:pt x="17085" y="12496"/>
                    <a:pt x="17304" y="12488"/>
                  </a:cubicBezTo>
                  <a:cubicBezTo>
                    <a:pt x="17522" y="12480"/>
                    <a:pt x="17863" y="12463"/>
                    <a:pt x="18210" y="12447"/>
                  </a:cubicBezTo>
                  <a:cubicBezTo>
                    <a:pt x="18558" y="12431"/>
                    <a:pt x="18911" y="12414"/>
                    <a:pt x="19255" y="12398"/>
                  </a:cubicBezTo>
                  <a:cubicBezTo>
                    <a:pt x="19599" y="12382"/>
                    <a:pt x="19934" y="12365"/>
                    <a:pt x="20053" y="12349"/>
                  </a:cubicBezTo>
                  <a:cubicBezTo>
                    <a:pt x="20172" y="12333"/>
                    <a:pt x="20075" y="12316"/>
                    <a:pt x="19844" y="12283"/>
                  </a:cubicBezTo>
                  <a:cubicBezTo>
                    <a:pt x="19612" y="12251"/>
                    <a:pt x="19246" y="12202"/>
                    <a:pt x="18873" y="12177"/>
                  </a:cubicBezTo>
                  <a:cubicBezTo>
                    <a:pt x="18500" y="12153"/>
                    <a:pt x="18120" y="12153"/>
                    <a:pt x="17735" y="12153"/>
                  </a:cubicBezTo>
                  <a:cubicBezTo>
                    <a:pt x="17349" y="12153"/>
                    <a:pt x="16956" y="12153"/>
                    <a:pt x="16619" y="12153"/>
                  </a:cubicBezTo>
                  <a:cubicBezTo>
                    <a:pt x="16281" y="12153"/>
                    <a:pt x="15998" y="12153"/>
                    <a:pt x="15805" y="12153"/>
                  </a:cubicBezTo>
                  <a:cubicBezTo>
                    <a:pt x="15613" y="12153"/>
                    <a:pt x="15510" y="12153"/>
                    <a:pt x="15477" y="12153"/>
                  </a:cubicBezTo>
                  <a:cubicBezTo>
                    <a:pt x="15445" y="12153"/>
                    <a:pt x="15484" y="12153"/>
                    <a:pt x="15686" y="12112"/>
                  </a:cubicBezTo>
                  <a:cubicBezTo>
                    <a:pt x="15889" y="12071"/>
                    <a:pt x="16256" y="11989"/>
                    <a:pt x="16616" y="11923"/>
                  </a:cubicBezTo>
                  <a:cubicBezTo>
                    <a:pt x="16976" y="11858"/>
                    <a:pt x="17329" y="11809"/>
                    <a:pt x="17696" y="11784"/>
                  </a:cubicBezTo>
                  <a:cubicBezTo>
                    <a:pt x="18063" y="11760"/>
                    <a:pt x="18442" y="11760"/>
                    <a:pt x="18805" y="11801"/>
                  </a:cubicBezTo>
                  <a:cubicBezTo>
                    <a:pt x="19169" y="11842"/>
                    <a:pt x="19516" y="11923"/>
                    <a:pt x="19847" y="12013"/>
                  </a:cubicBezTo>
                  <a:cubicBezTo>
                    <a:pt x="20178" y="12103"/>
                    <a:pt x="20493" y="12202"/>
                    <a:pt x="20767" y="12300"/>
                  </a:cubicBezTo>
                  <a:cubicBezTo>
                    <a:pt x="21040" y="12398"/>
                    <a:pt x="21271" y="12496"/>
                    <a:pt x="21406" y="12570"/>
                  </a:cubicBezTo>
                  <a:cubicBezTo>
                    <a:pt x="21541" y="12643"/>
                    <a:pt x="21580" y="12693"/>
                    <a:pt x="21570" y="12717"/>
                  </a:cubicBezTo>
                  <a:cubicBezTo>
                    <a:pt x="21561" y="12742"/>
                    <a:pt x="21503" y="12742"/>
                    <a:pt x="21339" y="12742"/>
                  </a:cubicBezTo>
                  <a:cubicBezTo>
                    <a:pt x="21175" y="12742"/>
                    <a:pt x="20905" y="12742"/>
                    <a:pt x="20554" y="12766"/>
                  </a:cubicBezTo>
                  <a:cubicBezTo>
                    <a:pt x="20204" y="12791"/>
                    <a:pt x="19773" y="12840"/>
                    <a:pt x="19384" y="12873"/>
                  </a:cubicBezTo>
                  <a:cubicBezTo>
                    <a:pt x="18995" y="12905"/>
                    <a:pt x="18648" y="12922"/>
                    <a:pt x="18278" y="12930"/>
                  </a:cubicBezTo>
                  <a:cubicBezTo>
                    <a:pt x="17908" y="12938"/>
                    <a:pt x="17516" y="12938"/>
                    <a:pt x="17124" y="12930"/>
                  </a:cubicBezTo>
                  <a:cubicBezTo>
                    <a:pt x="16731" y="12922"/>
                    <a:pt x="16339" y="12905"/>
                    <a:pt x="16050" y="12873"/>
                  </a:cubicBezTo>
                  <a:cubicBezTo>
                    <a:pt x="15760" y="12840"/>
                    <a:pt x="15574" y="12791"/>
                    <a:pt x="15291" y="12725"/>
                  </a:cubicBezTo>
                  <a:cubicBezTo>
                    <a:pt x="15008" y="12660"/>
                    <a:pt x="14629" y="12578"/>
                    <a:pt x="14256" y="12488"/>
                  </a:cubicBezTo>
                  <a:cubicBezTo>
                    <a:pt x="13883" y="12398"/>
                    <a:pt x="13516" y="12300"/>
                    <a:pt x="13162" y="12218"/>
                  </a:cubicBezTo>
                  <a:cubicBezTo>
                    <a:pt x="12809" y="12136"/>
                    <a:pt x="12468" y="12071"/>
                    <a:pt x="12130" y="12005"/>
                  </a:cubicBezTo>
                  <a:cubicBezTo>
                    <a:pt x="11793" y="11940"/>
                    <a:pt x="11458" y="11874"/>
                    <a:pt x="11140" y="11809"/>
                  </a:cubicBezTo>
                  <a:cubicBezTo>
                    <a:pt x="10822" y="11743"/>
                    <a:pt x="10520" y="11678"/>
                    <a:pt x="10153" y="11555"/>
                  </a:cubicBezTo>
                  <a:cubicBezTo>
                    <a:pt x="9786" y="11433"/>
                    <a:pt x="9356" y="11253"/>
                    <a:pt x="8963" y="11081"/>
                  </a:cubicBezTo>
                  <a:cubicBezTo>
                    <a:pt x="8571" y="10909"/>
                    <a:pt x="8217" y="10745"/>
                    <a:pt x="7925" y="10655"/>
                  </a:cubicBezTo>
                  <a:cubicBezTo>
                    <a:pt x="7632" y="10565"/>
                    <a:pt x="7401" y="10549"/>
                    <a:pt x="7256" y="10541"/>
                  </a:cubicBezTo>
                  <a:cubicBezTo>
                    <a:pt x="7111" y="10533"/>
                    <a:pt x="7054" y="10533"/>
                    <a:pt x="7047" y="10541"/>
                  </a:cubicBezTo>
                  <a:cubicBezTo>
                    <a:pt x="7041" y="10549"/>
                    <a:pt x="7086" y="10565"/>
                    <a:pt x="7256" y="10631"/>
                  </a:cubicBezTo>
                  <a:cubicBezTo>
                    <a:pt x="7427" y="10696"/>
                    <a:pt x="7722" y="10811"/>
                    <a:pt x="8037" y="10901"/>
                  </a:cubicBezTo>
                  <a:cubicBezTo>
                    <a:pt x="8352" y="10991"/>
                    <a:pt x="8687" y="11056"/>
                    <a:pt x="9050" y="11097"/>
                  </a:cubicBezTo>
                  <a:cubicBezTo>
                    <a:pt x="9414" y="11138"/>
                    <a:pt x="9806" y="11154"/>
                    <a:pt x="10105" y="11163"/>
                  </a:cubicBezTo>
                  <a:cubicBezTo>
                    <a:pt x="10404" y="11171"/>
                    <a:pt x="10610" y="11171"/>
                    <a:pt x="10941" y="11171"/>
                  </a:cubicBezTo>
                  <a:cubicBezTo>
                    <a:pt x="11272" y="11171"/>
                    <a:pt x="11728" y="11171"/>
                    <a:pt x="12185" y="11171"/>
                  </a:cubicBezTo>
                  <a:cubicBezTo>
                    <a:pt x="12642" y="11171"/>
                    <a:pt x="13098" y="11171"/>
                    <a:pt x="13526" y="11171"/>
                  </a:cubicBezTo>
                  <a:cubicBezTo>
                    <a:pt x="13953" y="11171"/>
                    <a:pt x="14352" y="11171"/>
                    <a:pt x="14738" y="11171"/>
                  </a:cubicBezTo>
                  <a:cubicBezTo>
                    <a:pt x="15124" y="11171"/>
                    <a:pt x="15497" y="11171"/>
                    <a:pt x="15838" y="11163"/>
                  </a:cubicBezTo>
                  <a:cubicBezTo>
                    <a:pt x="16178" y="11154"/>
                    <a:pt x="16487" y="11138"/>
                    <a:pt x="16799" y="11122"/>
                  </a:cubicBezTo>
                  <a:cubicBezTo>
                    <a:pt x="17111" y="11105"/>
                    <a:pt x="17426" y="11089"/>
                    <a:pt x="17645" y="11081"/>
                  </a:cubicBezTo>
                  <a:cubicBezTo>
                    <a:pt x="17863" y="11073"/>
                    <a:pt x="17985" y="11073"/>
                    <a:pt x="18063" y="11073"/>
                  </a:cubicBezTo>
                  <a:cubicBezTo>
                    <a:pt x="18140" y="11073"/>
                    <a:pt x="18172" y="11073"/>
                    <a:pt x="18149" y="11073"/>
                  </a:cubicBezTo>
                  <a:cubicBezTo>
                    <a:pt x="18127" y="11073"/>
                    <a:pt x="18050" y="11073"/>
                    <a:pt x="17895" y="11089"/>
                  </a:cubicBezTo>
                  <a:cubicBezTo>
                    <a:pt x="17741" y="11105"/>
                    <a:pt x="17510" y="11138"/>
                    <a:pt x="17207" y="11154"/>
                  </a:cubicBezTo>
                  <a:cubicBezTo>
                    <a:pt x="16905" y="11171"/>
                    <a:pt x="16532" y="11171"/>
                    <a:pt x="16239" y="11171"/>
                  </a:cubicBezTo>
                  <a:cubicBezTo>
                    <a:pt x="15947" y="11171"/>
                    <a:pt x="15735" y="11171"/>
                    <a:pt x="15404" y="11171"/>
                  </a:cubicBezTo>
                  <a:cubicBezTo>
                    <a:pt x="15072" y="11171"/>
                    <a:pt x="14622" y="11171"/>
                    <a:pt x="14185" y="11212"/>
                  </a:cubicBezTo>
                  <a:cubicBezTo>
                    <a:pt x="13748" y="11253"/>
                    <a:pt x="13323" y="11334"/>
                    <a:pt x="13008" y="11424"/>
                  </a:cubicBezTo>
                  <a:cubicBezTo>
                    <a:pt x="12693" y="11514"/>
                    <a:pt x="12487" y="11613"/>
                    <a:pt x="12278" y="11711"/>
                  </a:cubicBezTo>
                  <a:cubicBezTo>
                    <a:pt x="12069" y="11809"/>
                    <a:pt x="11857" y="11907"/>
                    <a:pt x="11548" y="12071"/>
                  </a:cubicBezTo>
                  <a:cubicBezTo>
                    <a:pt x="11240" y="12234"/>
                    <a:pt x="10835" y="12463"/>
                    <a:pt x="10439" y="12627"/>
                  </a:cubicBezTo>
                  <a:cubicBezTo>
                    <a:pt x="10044" y="12791"/>
                    <a:pt x="9658" y="12889"/>
                    <a:pt x="9272" y="12938"/>
                  </a:cubicBezTo>
                  <a:cubicBezTo>
                    <a:pt x="8886" y="12987"/>
                    <a:pt x="8500" y="12987"/>
                    <a:pt x="8140" y="12954"/>
                  </a:cubicBezTo>
                  <a:cubicBezTo>
                    <a:pt x="7780" y="12922"/>
                    <a:pt x="7446" y="12856"/>
                    <a:pt x="7073" y="12774"/>
                  </a:cubicBezTo>
                  <a:cubicBezTo>
                    <a:pt x="6700" y="12693"/>
                    <a:pt x="6288" y="12594"/>
                    <a:pt x="5902" y="12537"/>
                  </a:cubicBezTo>
                  <a:cubicBezTo>
                    <a:pt x="5517" y="12480"/>
                    <a:pt x="5157" y="12463"/>
                    <a:pt x="4957" y="12455"/>
                  </a:cubicBezTo>
                  <a:cubicBezTo>
                    <a:pt x="4758" y="12447"/>
                    <a:pt x="4719" y="12447"/>
                    <a:pt x="4687" y="12423"/>
                  </a:cubicBezTo>
                  <a:cubicBezTo>
                    <a:pt x="4655" y="12398"/>
                    <a:pt x="4629" y="12349"/>
                    <a:pt x="4649" y="12316"/>
                  </a:cubicBezTo>
                  <a:cubicBezTo>
                    <a:pt x="4668" y="12283"/>
                    <a:pt x="4732" y="12267"/>
                    <a:pt x="4903" y="12275"/>
                  </a:cubicBezTo>
                  <a:cubicBezTo>
                    <a:pt x="5073" y="12283"/>
                    <a:pt x="5349" y="12316"/>
                    <a:pt x="5684" y="12480"/>
                  </a:cubicBezTo>
                  <a:cubicBezTo>
                    <a:pt x="6018" y="12643"/>
                    <a:pt x="6410" y="12938"/>
                    <a:pt x="6738" y="13175"/>
                  </a:cubicBezTo>
                  <a:cubicBezTo>
                    <a:pt x="7066" y="13413"/>
                    <a:pt x="7330" y="13593"/>
                    <a:pt x="7639" y="13756"/>
                  </a:cubicBezTo>
                  <a:cubicBezTo>
                    <a:pt x="7947" y="13920"/>
                    <a:pt x="8301" y="14067"/>
                    <a:pt x="8648" y="14165"/>
                  </a:cubicBezTo>
                  <a:cubicBezTo>
                    <a:pt x="8996" y="14263"/>
                    <a:pt x="9336" y="14313"/>
                    <a:pt x="9555" y="14337"/>
                  </a:cubicBezTo>
                  <a:cubicBezTo>
                    <a:pt x="9774" y="14362"/>
                    <a:pt x="9870" y="14362"/>
                    <a:pt x="9941" y="14370"/>
                  </a:cubicBezTo>
                  <a:cubicBezTo>
                    <a:pt x="10012" y="14378"/>
                    <a:pt x="10057" y="14394"/>
                    <a:pt x="10057" y="14403"/>
                  </a:cubicBezTo>
                  <a:cubicBezTo>
                    <a:pt x="10057" y="14411"/>
                    <a:pt x="10012" y="14411"/>
                    <a:pt x="9835" y="14411"/>
                  </a:cubicBezTo>
                  <a:cubicBezTo>
                    <a:pt x="9658" y="14411"/>
                    <a:pt x="9349" y="14411"/>
                    <a:pt x="9102" y="14386"/>
                  </a:cubicBezTo>
                  <a:cubicBezTo>
                    <a:pt x="8854" y="14362"/>
                    <a:pt x="8668" y="14313"/>
                    <a:pt x="8362" y="14157"/>
                  </a:cubicBezTo>
                  <a:cubicBezTo>
                    <a:pt x="8057" y="14002"/>
                    <a:pt x="7632" y="13740"/>
                    <a:pt x="7224" y="13494"/>
                  </a:cubicBezTo>
                  <a:cubicBezTo>
                    <a:pt x="6816" y="13249"/>
                    <a:pt x="6423" y="13020"/>
                    <a:pt x="6054" y="12823"/>
                  </a:cubicBezTo>
                  <a:cubicBezTo>
                    <a:pt x="5684" y="12627"/>
                    <a:pt x="5337" y="12463"/>
                    <a:pt x="5012" y="12308"/>
                  </a:cubicBezTo>
                  <a:cubicBezTo>
                    <a:pt x="4687" y="12153"/>
                    <a:pt x="4385" y="12005"/>
                    <a:pt x="4025" y="11801"/>
                  </a:cubicBezTo>
                  <a:cubicBezTo>
                    <a:pt x="3665" y="11596"/>
                    <a:pt x="3247" y="11334"/>
                    <a:pt x="2864" y="11015"/>
                  </a:cubicBezTo>
                  <a:cubicBezTo>
                    <a:pt x="2481" y="10696"/>
                    <a:pt x="2134" y="10320"/>
                    <a:pt x="1819" y="9903"/>
                  </a:cubicBezTo>
                  <a:cubicBezTo>
                    <a:pt x="1504" y="9485"/>
                    <a:pt x="1221" y="9027"/>
                    <a:pt x="967" y="8520"/>
                  </a:cubicBezTo>
                  <a:cubicBezTo>
                    <a:pt x="713" y="8013"/>
                    <a:pt x="488" y="7456"/>
                    <a:pt x="330" y="6982"/>
                  </a:cubicBezTo>
                  <a:cubicBezTo>
                    <a:pt x="173" y="6507"/>
                    <a:pt x="83" y="6114"/>
                    <a:pt x="35" y="5844"/>
                  </a:cubicBezTo>
                  <a:cubicBezTo>
                    <a:pt x="-14" y="5574"/>
                    <a:pt x="-20" y="5427"/>
                    <a:pt x="67" y="5460"/>
                  </a:cubicBezTo>
                  <a:cubicBezTo>
                    <a:pt x="154" y="5493"/>
                    <a:pt x="334" y="5705"/>
                    <a:pt x="501" y="6098"/>
                  </a:cubicBezTo>
                  <a:cubicBezTo>
                    <a:pt x="668" y="6491"/>
                    <a:pt x="822" y="7063"/>
                    <a:pt x="1006" y="7882"/>
                  </a:cubicBezTo>
                  <a:cubicBezTo>
                    <a:pt x="1189" y="8700"/>
                    <a:pt x="1401" y="9763"/>
                    <a:pt x="1559" y="10647"/>
                  </a:cubicBezTo>
                  <a:cubicBezTo>
                    <a:pt x="1716" y="11531"/>
                    <a:pt x="1819" y="12234"/>
                    <a:pt x="1903" y="13020"/>
                  </a:cubicBezTo>
                  <a:cubicBezTo>
                    <a:pt x="1986" y="13805"/>
                    <a:pt x="2051" y="14673"/>
                    <a:pt x="2083" y="15188"/>
                  </a:cubicBezTo>
                  <a:cubicBezTo>
                    <a:pt x="2115" y="15703"/>
                    <a:pt x="2115" y="15867"/>
                    <a:pt x="2115" y="15892"/>
                  </a:cubicBezTo>
                  <a:cubicBezTo>
                    <a:pt x="2115" y="15916"/>
                    <a:pt x="2115" y="15802"/>
                    <a:pt x="2076" y="15409"/>
                  </a:cubicBezTo>
                  <a:cubicBezTo>
                    <a:pt x="2038" y="15016"/>
                    <a:pt x="1961" y="14345"/>
                    <a:pt x="1854" y="13413"/>
                  </a:cubicBezTo>
                  <a:cubicBezTo>
                    <a:pt x="1748" y="12480"/>
                    <a:pt x="1613" y="11285"/>
                    <a:pt x="1498" y="10271"/>
                  </a:cubicBezTo>
                  <a:cubicBezTo>
                    <a:pt x="1382" y="9256"/>
                    <a:pt x="1285" y="8422"/>
                    <a:pt x="1202" y="7644"/>
                  </a:cubicBezTo>
                  <a:cubicBezTo>
                    <a:pt x="1118" y="6867"/>
                    <a:pt x="1047" y="6147"/>
                    <a:pt x="961" y="5370"/>
                  </a:cubicBezTo>
                  <a:cubicBezTo>
                    <a:pt x="874" y="4593"/>
                    <a:pt x="771" y="3758"/>
                    <a:pt x="710" y="3300"/>
                  </a:cubicBezTo>
                  <a:cubicBezTo>
                    <a:pt x="649" y="2842"/>
                    <a:pt x="629" y="2760"/>
                    <a:pt x="604" y="2703"/>
                  </a:cubicBezTo>
                  <a:cubicBezTo>
                    <a:pt x="578" y="2645"/>
                    <a:pt x="546" y="2613"/>
                    <a:pt x="523" y="2842"/>
                  </a:cubicBezTo>
                  <a:cubicBezTo>
                    <a:pt x="501" y="3071"/>
                    <a:pt x="488" y="3562"/>
                    <a:pt x="482" y="4241"/>
                  </a:cubicBezTo>
                  <a:cubicBezTo>
                    <a:pt x="475" y="4920"/>
                    <a:pt x="475" y="5787"/>
                    <a:pt x="478" y="6720"/>
                  </a:cubicBezTo>
                  <a:cubicBezTo>
                    <a:pt x="482" y="7653"/>
                    <a:pt x="488" y="8651"/>
                    <a:pt x="511" y="9567"/>
                  </a:cubicBezTo>
                  <a:cubicBezTo>
                    <a:pt x="533" y="10483"/>
                    <a:pt x="572" y="11318"/>
                    <a:pt x="617" y="12210"/>
                  </a:cubicBezTo>
                  <a:cubicBezTo>
                    <a:pt x="662" y="13102"/>
                    <a:pt x="713" y="14051"/>
                    <a:pt x="752" y="14583"/>
                  </a:cubicBezTo>
                  <a:cubicBezTo>
                    <a:pt x="790" y="15114"/>
                    <a:pt x="816" y="15229"/>
                    <a:pt x="832" y="15204"/>
                  </a:cubicBezTo>
                  <a:cubicBezTo>
                    <a:pt x="848" y="15180"/>
                    <a:pt x="855" y="15016"/>
                    <a:pt x="858" y="14632"/>
                  </a:cubicBezTo>
                  <a:cubicBezTo>
                    <a:pt x="861" y="14247"/>
                    <a:pt x="861" y="13642"/>
                    <a:pt x="826" y="12693"/>
                  </a:cubicBezTo>
                  <a:cubicBezTo>
                    <a:pt x="790" y="11743"/>
                    <a:pt x="720" y="10451"/>
                    <a:pt x="658" y="9346"/>
                  </a:cubicBezTo>
                  <a:cubicBezTo>
                    <a:pt x="597" y="8242"/>
                    <a:pt x="546" y="7325"/>
                    <a:pt x="511" y="6401"/>
                  </a:cubicBezTo>
                  <a:cubicBezTo>
                    <a:pt x="475" y="5476"/>
                    <a:pt x="456" y="4543"/>
                    <a:pt x="443" y="4036"/>
                  </a:cubicBezTo>
                  <a:cubicBezTo>
                    <a:pt x="430" y="3529"/>
                    <a:pt x="424" y="3447"/>
                    <a:pt x="414" y="3447"/>
                  </a:cubicBezTo>
                  <a:cubicBezTo>
                    <a:pt x="404" y="3447"/>
                    <a:pt x="392" y="3529"/>
                    <a:pt x="372" y="3922"/>
                  </a:cubicBezTo>
                  <a:cubicBezTo>
                    <a:pt x="353" y="4314"/>
                    <a:pt x="327" y="5018"/>
                    <a:pt x="311" y="5910"/>
                  </a:cubicBezTo>
                  <a:cubicBezTo>
                    <a:pt x="295" y="6802"/>
                    <a:pt x="289" y="7882"/>
                    <a:pt x="285" y="8814"/>
                  </a:cubicBezTo>
                  <a:cubicBezTo>
                    <a:pt x="282" y="9747"/>
                    <a:pt x="282" y="10533"/>
                    <a:pt x="314" y="11433"/>
                  </a:cubicBezTo>
                  <a:cubicBezTo>
                    <a:pt x="347" y="12333"/>
                    <a:pt x="411" y="13347"/>
                    <a:pt x="475" y="14124"/>
                  </a:cubicBezTo>
                  <a:cubicBezTo>
                    <a:pt x="539" y="14902"/>
                    <a:pt x="604" y="15442"/>
                    <a:pt x="665" y="15736"/>
                  </a:cubicBezTo>
                  <a:cubicBezTo>
                    <a:pt x="726" y="16031"/>
                    <a:pt x="784" y="16080"/>
                    <a:pt x="819" y="15834"/>
                  </a:cubicBezTo>
                  <a:cubicBezTo>
                    <a:pt x="855" y="15589"/>
                    <a:pt x="867" y="15049"/>
                    <a:pt x="880" y="14304"/>
                  </a:cubicBezTo>
                  <a:cubicBezTo>
                    <a:pt x="893" y="13560"/>
                    <a:pt x="906" y="12611"/>
                    <a:pt x="912" y="11874"/>
                  </a:cubicBezTo>
                  <a:cubicBezTo>
                    <a:pt x="919" y="11138"/>
                    <a:pt x="919" y="10614"/>
                    <a:pt x="919" y="9837"/>
                  </a:cubicBezTo>
                  <a:cubicBezTo>
                    <a:pt x="919" y="9060"/>
                    <a:pt x="919" y="8029"/>
                    <a:pt x="919" y="6867"/>
                  </a:cubicBezTo>
                  <a:cubicBezTo>
                    <a:pt x="919" y="5705"/>
                    <a:pt x="919" y="4413"/>
                    <a:pt x="912" y="3619"/>
                  </a:cubicBezTo>
                  <a:cubicBezTo>
                    <a:pt x="906" y="2825"/>
                    <a:pt x="893" y="2531"/>
                    <a:pt x="887" y="2343"/>
                  </a:cubicBezTo>
                  <a:cubicBezTo>
                    <a:pt x="880" y="2154"/>
                    <a:pt x="880" y="2073"/>
                    <a:pt x="880" y="2073"/>
                  </a:cubicBezTo>
                  <a:cubicBezTo>
                    <a:pt x="880" y="2073"/>
                    <a:pt x="880" y="2154"/>
                    <a:pt x="880" y="2686"/>
                  </a:cubicBezTo>
                  <a:cubicBezTo>
                    <a:pt x="880" y="3218"/>
                    <a:pt x="880" y="4200"/>
                    <a:pt x="880" y="4953"/>
                  </a:cubicBezTo>
                  <a:cubicBezTo>
                    <a:pt x="880" y="5705"/>
                    <a:pt x="880" y="6229"/>
                    <a:pt x="871" y="7153"/>
                  </a:cubicBezTo>
                  <a:cubicBezTo>
                    <a:pt x="861" y="8078"/>
                    <a:pt x="842" y="9403"/>
                    <a:pt x="826" y="10647"/>
                  </a:cubicBezTo>
                  <a:cubicBezTo>
                    <a:pt x="810" y="11891"/>
                    <a:pt x="797" y="13053"/>
                    <a:pt x="787" y="14141"/>
                  </a:cubicBezTo>
                  <a:cubicBezTo>
                    <a:pt x="777" y="15229"/>
                    <a:pt x="771" y="16243"/>
                    <a:pt x="758" y="17111"/>
                  </a:cubicBezTo>
                  <a:cubicBezTo>
                    <a:pt x="745" y="17978"/>
                    <a:pt x="726" y="18698"/>
                    <a:pt x="703" y="19091"/>
                  </a:cubicBezTo>
                  <a:cubicBezTo>
                    <a:pt x="681" y="19483"/>
                    <a:pt x="655" y="19549"/>
                    <a:pt x="626" y="19189"/>
                  </a:cubicBezTo>
                  <a:cubicBezTo>
                    <a:pt x="597" y="18829"/>
                    <a:pt x="565" y="18043"/>
                    <a:pt x="539" y="17307"/>
                  </a:cubicBezTo>
                  <a:cubicBezTo>
                    <a:pt x="514" y="16571"/>
                    <a:pt x="494" y="15883"/>
                    <a:pt x="482" y="15196"/>
                  </a:cubicBezTo>
                  <a:cubicBezTo>
                    <a:pt x="469" y="14509"/>
                    <a:pt x="462" y="13822"/>
                    <a:pt x="456" y="13102"/>
                  </a:cubicBezTo>
                  <a:cubicBezTo>
                    <a:pt x="449" y="12382"/>
                    <a:pt x="443" y="11629"/>
                    <a:pt x="440" y="10582"/>
                  </a:cubicBezTo>
                  <a:cubicBezTo>
                    <a:pt x="437" y="9534"/>
                    <a:pt x="437" y="8193"/>
                    <a:pt x="437" y="6875"/>
                  </a:cubicBezTo>
                  <a:cubicBezTo>
                    <a:pt x="437" y="5558"/>
                    <a:pt x="437" y="4265"/>
                    <a:pt x="437" y="3357"/>
                  </a:cubicBezTo>
                  <a:cubicBezTo>
                    <a:pt x="437" y="2449"/>
                    <a:pt x="437" y="1925"/>
                    <a:pt x="430" y="1843"/>
                  </a:cubicBezTo>
                  <a:cubicBezTo>
                    <a:pt x="424" y="1762"/>
                    <a:pt x="411" y="2122"/>
                    <a:pt x="392" y="2694"/>
                  </a:cubicBezTo>
                  <a:cubicBezTo>
                    <a:pt x="372" y="3267"/>
                    <a:pt x="347" y="4053"/>
                    <a:pt x="327" y="4691"/>
                  </a:cubicBezTo>
                  <a:cubicBezTo>
                    <a:pt x="308" y="5329"/>
                    <a:pt x="295" y="5820"/>
                    <a:pt x="279" y="6384"/>
                  </a:cubicBezTo>
                  <a:cubicBezTo>
                    <a:pt x="263" y="6949"/>
                    <a:pt x="244" y="7587"/>
                    <a:pt x="218" y="8487"/>
                  </a:cubicBezTo>
                  <a:cubicBezTo>
                    <a:pt x="192" y="9387"/>
                    <a:pt x="160" y="10549"/>
                    <a:pt x="131" y="11621"/>
                  </a:cubicBezTo>
                  <a:cubicBezTo>
                    <a:pt x="102" y="12693"/>
                    <a:pt x="76" y="13674"/>
                    <a:pt x="57" y="14558"/>
                  </a:cubicBezTo>
                  <a:cubicBezTo>
                    <a:pt x="38" y="15442"/>
                    <a:pt x="25" y="16227"/>
                    <a:pt x="19" y="16734"/>
                  </a:cubicBezTo>
                  <a:cubicBezTo>
                    <a:pt x="12" y="17242"/>
                    <a:pt x="12" y="17471"/>
                    <a:pt x="12" y="17675"/>
                  </a:cubicBezTo>
                  <a:cubicBezTo>
                    <a:pt x="12" y="17880"/>
                    <a:pt x="12" y="18060"/>
                    <a:pt x="19" y="17994"/>
                  </a:cubicBezTo>
                  <a:cubicBezTo>
                    <a:pt x="25" y="17929"/>
                    <a:pt x="38" y="17618"/>
                    <a:pt x="73" y="17013"/>
                  </a:cubicBezTo>
                  <a:cubicBezTo>
                    <a:pt x="109" y="16407"/>
                    <a:pt x="166" y="15507"/>
                    <a:pt x="221" y="14509"/>
                  </a:cubicBezTo>
                  <a:cubicBezTo>
                    <a:pt x="276" y="13511"/>
                    <a:pt x="327" y="12414"/>
                    <a:pt x="363" y="11588"/>
                  </a:cubicBezTo>
                  <a:cubicBezTo>
                    <a:pt x="398" y="10762"/>
                    <a:pt x="417" y="10205"/>
                    <a:pt x="440" y="9281"/>
                  </a:cubicBezTo>
                  <a:cubicBezTo>
                    <a:pt x="462" y="8356"/>
                    <a:pt x="488" y="7063"/>
                    <a:pt x="504" y="6065"/>
                  </a:cubicBezTo>
                  <a:cubicBezTo>
                    <a:pt x="520" y="5067"/>
                    <a:pt x="527" y="4363"/>
                    <a:pt x="533" y="3930"/>
                  </a:cubicBezTo>
                  <a:cubicBezTo>
                    <a:pt x="539" y="3496"/>
                    <a:pt x="546" y="3333"/>
                    <a:pt x="552" y="3316"/>
                  </a:cubicBezTo>
                  <a:cubicBezTo>
                    <a:pt x="559" y="3300"/>
                    <a:pt x="565" y="3431"/>
                    <a:pt x="575" y="3791"/>
                  </a:cubicBezTo>
                  <a:cubicBezTo>
                    <a:pt x="584" y="4151"/>
                    <a:pt x="597" y="4740"/>
                    <a:pt x="613" y="5517"/>
                  </a:cubicBezTo>
                  <a:cubicBezTo>
                    <a:pt x="629" y="6294"/>
                    <a:pt x="649" y="7260"/>
                    <a:pt x="658" y="7980"/>
                  </a:cubicBezTo>
                  <a:cubicBezTo>
                    <a:pt x="668" y="8700"/>
                    <a:pt x="668" y="9174"/>
                    <a:pt x="668" y="9903"/>
                  </a:cubicBezTo>
                  <a:cubicBezTo>
                    <a:pt x="668" y="10631"/>
                    <a:pt x="668" y="11613"/>
                    <a:pt x="678" y="12603"/>
                  </a:cubicBezTo>
                  <a:cubicBezTo>
                    <a:pt x="687" y="13593"/>
                    <a:pt x="707" y="14591"/>
                    <a:pt x="723" y="15172"/>
                  </a:cubicBezTo>
                  <a:cubicBezTo>
                    <a:pt x="739" y="15753"/>
                    <a:pt x="752" y="15916"/>
                    <a:pt x="761" y="16072"/>
                  </a:cubicBezTo>
                  <a:cubicBezTo>
                    <a:pt x="771" y="16227"/>
                    <a:pt x="777" y="16374"/>
                    <a:pt x="784" y="16350"/>
                  </a:cubicBezTo>
                  <a:cubicBezTo>
                    <a:pt x="790" y="16325"/>
                    <a:pt x="797" y="16129"/>
                    <a:pt x="800" y="15646"/>
                  </a:cubicBezTo>
                  <a:cubicBezTo>
                    <a:pt x="803" y="15163"/>
                    <a:pt x="803" y="14394"/>
                    <a:pt x="800" y="13511"/>
                  </a:cubicBezTo>
                  <a:cubicBezTo>
                    <a:pt x="797" y="12627"/>
                    <a:pt x="790" y="11629"/>
                    <a:pt x="774" y="10631"/>
                  </a:cubicBezTo>
                  <a:cubicBezTo>
                    <a:pt x="758" y="9633"/>
                    <a:pt x="732" y="8634"/>
                    <a:pt x="713" y="7734"/>
                  </a:cubicBezTo>
                  <a:cubicBezTo>
                    <a:pt x="694" y="6834"/>
                    <a:pt x="681" y="6033"/>
                    <a:pt x="662" y="5083"/>
                  </a:cubicBezTo>
                  <a:cubicBezTo>
                    <a:pt x="642" y="4134"/>
                    <a:pt x="617" y="3038"/>
                    <a:pt x="604" y="2449"/>
                  </a:cubicBezTo>
                  <a:cubicBezTo>
                    <a:pt x="591" y="1860"/>
                    <a:pt x="591" y="1778"/>
                    <a:pt x="591" y="1696"/>
                  </a:cubicBezTo>
                  <a:cubicBezTo>
                    <a:pt x="591" y="1614"/>
                    <a:pt x="591" y="1533"/>
                    <a:pt x="601" y="1557"/>
                  </a:cubicBezTo>
                  <a:cubicBezTo>
                    <a:pt x="610" y="1582"/>
                    <a:pt x="629" y="1713"/>
                    <a:pt x="671" y="2212"/>
                  </a:cubicBezTo>
                  <a:cubicBezTo>
                    <a:pt x="713" y="2711"/>
                    <a:pt x="777" y="3578"/>
                    <a:pt x="822" y="4478"/>
                  </a:cubicBezTo>
                  <a:cubicBezTo>
                    <a:pt x="867" y="5378"/>
                    <a:pt x="893" y="6311"/>
                    <a:pt x="912" y="7243"/>
                  </a:cubicBezTo>
                  <a:cubicBezTo>
                    <a:pt x="932" y="8176"/>
                    <a:pt x="945" y="9109"/>
                    <a:pt x="964" y="9976"/>
                  </a:cubicBezTo>
                  <a:cubicBezTo>
                    <a:pt x="983" y="10843"/>
                    <a:pt x="1009" y="11645"/>
                    <a:pt x="1031" y="12496"/>
                  </a:cubicBezTo>
                  <a:cubicBezTo>
                    <a:pt x="1054" y="13347"/>
                    <a:pt x="1073" y="14247"/>
                    <a:pt x="1086" y="14853"/>
                  </a:cubicBezTo>
                  <a:cubicBezTo>
                    <a:pt x="1099" y="15458"/>
                    <a:pt x="1105" y="15769"/>
                    <a:pt x="1109" y="15973"/>
                  </a:cubicBezTo>
                  <a:cubicBezTo>
                    <a:pt x="1112" y="16178"/>
                    <a:pt x="1112" y="16276"/>
                    <a:pt x="1112" y="16276"/>
                  </a:cubicBezTo>
                  <a:cubicBezTo>
                    <a:pt x="1112" y="16276"/>
                    <a:pt x="1112" y="16178"/>
                    <a:pt x="1096" y="15785"/>
                  </a:cubicBezTo>
                  <a:cubicBezTo>
                    <a:pt x="1080" y="15393"/>
                    <a:pt x="1047" y="14705"/>
                    <a:pt x="1025" y="14141"/>
                  </a:cubicBezTo>
                  <a:cubicBezTo>
                    <a:pt x="1002" y="13576"/>
                    <a:pt x="990" y="13134"/>
                    <a:pt x="970" y="12365"/>
                  </a:cubicBezTo>
                  <a:cubicBezTo>
                    <a:pt x="951" y="11596"/>
                    <a:pt x="925" y="10500"/>
                    <a:pt x="909" y="9412"/>
                  </a:cubicBezTo>
                  <a:cubicBezTo>
                    <a:pt x="893" y="8323"/>
                    <a:pt x="887" y="7243"/>
                    <a:pt x="883" y="6278"/>
                  </a:cubicBezTo>
                  <a:cubicBezTo>
                    <a:pt x="880" y="5313"/>
                    <a:pt x="880" y="4462"/>
                    <a:pt x="880" y="3643"/>
                  </a:cubicBezTo>
                  <a:cubicBezTo>
                    <a:pt x="880" y="2825"/>
                    <a:pt x="880" y="2040"/>
                    <a:pt x="880" y="1565"/>
                  </a:cubicBezTo>
                  <a:cubicBezTo>
                    <a:pt x="880" y="1091"/>
                    <a:pt x="880" y="927"/>
                    <a:pt x="890" y="772"/>
                  </a:cubicBezTo>
                  <a:cubicBezTo>
                    <a:pt x="900" y="616"/>
                    <a:pt x="919" y="469"/>
                    <a:pt x="932" y="502"/>
                  </a:cubicBezTo>
                  <a:cubicBezTo>
                    <a:pt x="945" y="534"/>
                    <a:pt x="951" y="747"/>
                    <a:pt x="961" y="1254"/>
                  </a:cubicBezTo>
                  <a:cubicBezTo>
                    <a:pt x="970" y="1762"/>
                    <a:pt x="983" y="2563"/>
                    <a:pt x="990" y="3218"/>
                  </a:cubicBezTo>
                  <a:cubicBezTo>
                    <a:pt x="996" y="3873"/>
                    <a:pt x="996" y="4380"/>
                    <a:pt x="996" y="5280"/>
                  </a:cubicBezTo>
                  <a:cubicBezTo>
                    <a:pt x="996" y="6180"/>
                    <a:pt x="996" y="7473"/>
                    <a:pt x="996" y="8675"/>
                  </a:cubicBezTo>
                  <a:cubicBezTo>
                    <a:pt x="996" y="9878"/>
                    <a:pt x="996" y="10991"/>
                    <a:pt x="996" y="12038"/>
                  </a:cubicBezTo>
                  <a:cubicBezTo>
                    <a:pt x="996" y="13085"/>
                    <a:pt x="996" y="14067"/>
                    <a:pt x="996" y="15049"/>
                  </a:cubicBezTo>
                  <a:cubicBezTo>
                    <a:pt x="996" y="16031"/>
                    <a:pt x="996" y="17013"/>
                    <a:pt x="996" y="17070"/>
                  </a:cubicBezTo>
                  <a:cubicBezTo>
                    <a:pt x="996" y="17127"/>
                    <a:pt x="996" y="16260"/>
                    <a:pt x="996" y="15573"/>
                  </a:cubicBezTo>
                  <a:cubicBezTo>
                    <a:pt x="996" y="14885"/>
                    <a:pt x="996" y="14378"/>
                    <a:pt x="996" y="13560"/>
                  </a:cubicBezTo>
                  <a:cubicBezTo>
                    <a:pt x="996" y="12742"/>
                    <a:pt x="996" y="11613"/>
                    <a:pt x="996" y="10516"/>
                  </a:cubicBezTo>
                  <a:cubicBezTo>
                    <a:pt x="996" y="9420"/>
                    <a:pt x="996" y="8356"/>
                    <a:pt x="1012" y="7415"/>
                  </a:cubicBezTo>
                  <a:cubicBezTo>
                    <a:pt x="1028" y="6474"/>
                    <a:pt x="1060" y="5656"/>
                    <a:pt x="1118" y="4822"/>
                  </a:cubicBezTo>
                  <a:cubicBezTo>
                    <a:pt x="1176" y="3987"/>
                    <a:pt x="1260" y="3136"/>
                    <a:pt x="1318" y="2686"/>
                  </a:cubicBezTo>
                  <a:cubicBezTo>
                    <a:pt x="1375" y="2236"/>
                    <a:pt x="1408" y="2187"/>
                    <a:pt x="1437" y="2187"/>
                  </a:cubicBezTo>
                  <a:cubicBezTo>
                    <a:pt x="1465" y="2187"/>
                    <a:pt x="1491" y="2236"/>
                    <a:pt x="1523" y="2662"/>
                  </a:cubicBezTo>
                  <a:cubicBezTo>
                    <a:pt x="1555" y="3087"/>
                    <a:pt x="1594" y="3889"/>
                    <a:pt x="1620" y="4781"/>
                  </a:cubicBezTo>
                  <a:cubicBezTo>
                    <a:pt x="1645" y="5673"/>
                    <a:pt x="1658" y="6654"/>
                    <a:pt x="1665" y="7399"/>
                  </a:cubicBezTo>
                  <a:cubicBezTo>
                    <a:pt x="1671" y="8143"/>
                    <a:pt x="1671" y="8651"/>
                    <a:pt x="1671" y="9166"/>
                  </a:cubicBezTo>
                  <a:cubicBezTo>
                    <a:pt x="1671" y="9682"/>
                    <a:pt x="1671" y="10205"/>
                    <a:pt x="1671" y="11105"/>
                  </a:cubicBezTo>
                  <a:cubicBezTo>
                    <a:pt x="1671" y="12005"/>
                    <a:pt x="1671" y="13282"/>
                    <a:pt x="1671" y="14386"/>
                  </a:cubicBezTo>
                  <a:cubicBezTo>
                    <a:pt x="1671" y="15491"/>
                    <a:pt x="1671" y="16423"/>
                    <a:pt x="1674" y="16603"/>
                  </a:cubicBezTo>
                  <a:cubicBezTo>
                    <a:pt x="1678" y="16783"/>
                    <a:pt x="1684" y="16211"/>
                    <a:pt x="1694" y="15458"/>
                  </a:cubicBezTo>
                  <a:cubicBezTo>
                    <a:pt x="1703" y="14705"/>
                    <a:pt x="1716" y="13773"/>
                    <a:pt x="1729" y="13044"/>
                  </a:cubicBezTo>
                  <a:cubicBezTo>
                    <a:pt x="1742" y="12316"/>
                    <a:pt x="1755" y="11793"/>
                    <a:pt x="1771" y="10786"/>
                  </a:cubicBezTo>
                  <a:cubicBezTo>
                    <a:pt x="1787" y="9780"/>
                    <a:pt x="1806" y="8291"/>
                    <a:pt x="1826" y="7039"/>
                  </a:cubicBezTo>
                  <a:cubicBezTo>
                    <a:pt x="1845" y="5787"/>
                    <a:pt x="1864" y="4773"/>
                    <a:pt x="1877" y="4093"/>
                  </a:cubicBezTo>
                  <a:cubicBezTo>
                    <a:pt x="1890" y="3414"/>
                    <a:pt x="1896" y="3071"/>
                    <a:pt x="1903" y="2842"/>
                  </a:cubicBezTo>
                  <a:cubicBezTo>
                    <a:pt x="1909" y="2613"/>
                    <a:pt x="1916" y="2498"/>
                    <a:pt x="1919" y="2490"/>
                  </a:cubicBezTo>
                  <a:cubicBezTo>
                    <a:pt x="1922" y="2482"/>
                    <a:pt x="1922" y="2580"/>
                    <a:pt x="1922" y="2956"/>
                  </a:cubicBezTo>
                  <a:cubicBezTo>
                    <a:pt x="1922" y="3333"/>
                    <a:pt x="1922" y="3987"/>
                    <a:pt x="1916" y="4568"/>
                  </a:cubicBezTo>
                  <a:cubicBezTo>
                    <a:pt x="1909" y="5149"/>
                    <a:pt x="1896" y="5656"/>
                    <a:pt x="1883" y="6163"/>
                  </a:cubicBezTo>
                  <a:cubicBezTo>
                    <a:pt x="1871" y="6671"/>
                    <a:pt x="1858" y="7178"/>
                    <a:pt x="1842" y="7955"/>
                  </a:cubicBezTo>
                  <a:cubicBezTo>
                    <a:pt x="1826" y="8733"/>
                    <a:pt x="1806" y="9780"/>
                    <a:pt x="1797" y="10811"/>
                  </a:cubicBezTo>
                  <a:cubicBezTo>
                    <a:pt x="1787" y="11842"/>
                    <a:pt x="1787" y="12856"/>
                    <a:pt x="1787" y="13773"/>
                  </a:cubicBezTo>
                  <a:cubicBezTo>
                    <a:pt x="1787" y="14689"/>
                    <a:pt x="1787" y="15507"/>
                    <a:pt x="1787" y="16309"/>
                  </a:cubicBezTo>
                  <a:cubicBezTo>
                    <a:pt x="1787" y="17111"/>
                    <a:pt x="1787" y="17896"/>
                    <a:pt x="1787" y="17913"/>
                  </a:cubicBezTo>
                  <a:cubicBezTo>
                    <a:pt x="1787" y="17929"/>
                    <a:pt x="1787" y="17176"/>
                    <a:pt x="1777" y="16546"/>
                  </a:cubicBezTo>
                  <a:cubicBezTo>
                    <a:pt x="1768" y="15916"/>
                    <a:pt x="1748" y="15409"/>
                    <a:pt x="1716" y="14533"/>
                  </a:cubicBezTo>
                  <a:cubicBezTo>
                    <a:pt x="1684" y="13658"/>
                    <a:pt x="1639" y="12414"/>
                    <a:pt x="1607" y="11261"/>
                  </a:cubicBezTo>
                  <a:cubicBezTo>
                    <a:pt x="1575" y="10107"/>
                    <a:pt x="1555" y="9043"/>
                    <a:pt x="1543" y="8111"/>
                  </a:cubicBezTo>
                  <a:cubicBezTo>
                    <a:pt x="1530" y="7178"/>
                    <a:pt x="1523" y="6376"/>
                    <a:pt x="1520" y="5648"/>
                  </a:cubicBezTo>
                  <a:cubicBezTo>
                    <a:pt x="1517" y="4920"/>
                    <a:pt x="1517" y="4265"/>
                    <a:pt x="1514" y="3864"/>
                  </a:cubicBezTo>
                  <a:cubicBezTo>
                    <a:pt x="1510" y="3463"/>
                    <a:pt x="1504" y="3316"/>
                    <a:pt x="1494" y="3300"/>
                  </a:cubicBezTo>
                  <a:cubicBezTo>
                    <a:pt x="1485" y="3283"/>
                    <a:pt x="1472" y="3398"/>
                    <a:pt x="1456" y="3840"/>
                  </a:cubicBezTo>
                  <a:cubicBezTo>
                    <a:pt x="1440" y="4282"/>
                    <a:pt x="1420" y="5051"/>
                    <a:pt x="1411" y="5910"/>
                  </a:cubicBezTo>
                  <a:cubicBezTo>
                    <a:pt x="1401" y="6769"/>
                    <a:pt x="1401" y="7718"/>
                    <a:pt x="1401" y="8708"/>
                  </a:cubicBezTo>
                  <a:cubicBezTo>
                    <a:pt x="1401" y="9698"/>
                    <a:pt x="1401" y="10729"/>
                    <a:pt x="1411" y="11727"/>
                  </a:cubicBezTo>
                  <a:cubicBezTo>
                    <a:pt x="1420" y="12725"/>
                    <a:pt x="1440" y="13691"/>
                    <a:pt x="1482" y="14648"/>
                  </a:cubicBezTo>
                  <a:cubicBezTo>
                    <a:pt x="1523" y="15605"/>
                    <a:pt x="1588" y="16554"/>
                    <a:pt x="1626" y="17111"/>
                  </a:cubicBezTo>
                  <a:cubicBezTo>
                    <a:pt x="1665" y="17667"/>
                    <a:pt x="1678" y="17831"/>
                    <a:pt x="1703" y="17986"/>
                  </a:cubicBezTo>
                  <a:cubicBezTo>
                    <a:pt x="1729" y="18142"/>
                    <a:pt x="1768" y="18289"/>
                    <a:pt x="1790" y="18273"/>
                  </a:cubicBezTo>
                  <a:cubicBezTo>
                    <a:pt x="1813" y="18256"/>
                    <a:pt x="1819" y="18076"/>
                    <a:pt x="1822" y="17610"/>
                  </a:cubicBezTo>
                  <a:cubicBezTo>
                    <a:pt x="1826" y="17143"/>
                    <a:pt x="1826" y="16391"/>
                    <a:pt x="1819" y="15499"/>
                  </a:cubicBezTo>
                  <a:cubicBezTo>
                    <a:pt x="1813" y="14607"/>
                    <a:pt x="1800" y="13576"/>
                    <a:pt x="1784" y="12488"/>
                  </a:cubicBezTo>
                  <a:cubicBezTo>
                    <a:pt x="1768" y="11400"/>
                    <a:pt x="1748" y="10254"/>
                    <a:pt x="1739" y="9158"/>
                  </a:cubicBezTo>
                  <a:cubicBezTo>
                    <a:pt x="1729" y="8062"/>
                    <a:pt x="1729" y="7014"/>
                    <a:pt x="1729" y="6024"/>
                  </a:cubicBezTo>
                  <a:cubicBezTo>
                    <a:pt x="1729" y="5034"/>
                    <a:pt x="1729" y="4102"/>
                    <a:pt x="1732" y="3562"/>
                  </a:cubicBezTo>
                  <a:cubicBezTo>
                    <a:pt x="1736" y="3022"/>
                    <a:pt x="1742" y="2874"/>
                    <a:pt x="1752" y="2719"/>
                  </a:cubicBezTo>
                  <a:cubicBezTo>
                    <a:pt x="1761" y="2563"/>
                    <a:pt x="1774" y="2400"/>
                    <a:pt x="1781" y="2424"/>
                  </a:cubicBezTo>
                  <a:cubicBezTo>
                    <a:pt x="1787" y="2449"/>
                    <a:pt x="1787" y="2662"/>
                    <a:pt x="1764" y="3144"/>
                  </a:cubicBezTo>
                  <a:cubicBezTo>
                    <a:pt x="1742" y="3627"/>
                    <a:pt x="1697" y="4380"/>
                    <a:pt x="1639" y="5272"/>
                  </a:cubicBezTo>
                  <a:cubicBezTo>
                    <a:pt x="1581" y="6163"/>
                    <a:pt x="1510" y="7194"/>
                    <a:pt x="1443" y="8250"/>
                  </a:cubicBezTo>
                  <a:cubicBezTo>
                    <a:pt x="1375" y="9305"/>
                    <a:pt x="1311" y="10385"/>
                    <a:pt x="1263" y="11441"/>
                  </a:cubicBezTo>
                  <a:cubicBezTo>
                    <a:pt x="1215" y="12496"/>
                    <a:pt x="1183" y="13527"/>
                    <a:pt x="1163" y="14427"/>
                  </a:cubicBezTo>
                  <a:cubicBezTo>
                    <a:pt x="1144" y="15327"/>
                    <a:pt x="1137" y="16096"/>
                    <a:pt x="1137" y="16538"/>
                  </a:cubicBezTo>
                  <a:cubicBezTo>
                    <a:pt x="1137" y="16980"/>
                    <a:pt x="1144" y="17094"/>
                    <a:pt x="1160" y="16726"/>
                  </a:cubicBezTo>
                  <a:cubicBezTo>
                    <a:pt x="1176" y="16358"/>
                    <a:pt x="1202" y="15507"/>
                    <a:pt x="1218" y="14517"/>
                  </a:cubicBezTo>
                  <a:cubicBezTo>
                    <a:pt x="1234" y="13527"/>
                    <a:pt x="1240" y="12398"/>
                    <a:pt x="1244" y="11572"/>
                  </a:cubicBezTo>
                  <a:cubicBezTo>
                    <a:pt x="1247" y="10745"/>
                    <a:pt x="1247" y="10222"/>
                    <a:pt x="1250" y="9354"/>
                  </a:cubicBezTo>
                  <a:cubicBezTo>
                    <a:pt x="1253" y="8487"/>
                    <a:pt x="1260" y="7276"/>
                    <a:pt x="1269" y="6196"/>
                  </a:cubicBezTo>
                  <a:cubicBezTo>
                    <a:pt x="1279" y="5116"/>
                    <a:pt x="1292" y="4167"/>
                    <a:pt x="1305" y="3406"/>
                  </a:cubicBezTo>
                  <a:cubicBezTo>
                    <a:pt x="1318" y="2645"/>
                    <a:pt x="1330" y="2073"/>
                    <a:pt x="1346" y="1696"/>
                  </a:cubicBezTo>
                  <a:cubicBezTo>
                    <a:pt x="1363" y="1320"/>
                    <a:pt x="1382" y="1140"/>
                    <a:pt x="1395" y="1099"/>
                  </a:cubicBezTo>
                  <a:cubicBezTo>
                    <a:pt x="1408" y="1058"/>
                    <a:pt x="1414" y="1156"/>
                    <a:pt x="1424" y="1557"/>
                  </a:cubicBezTo>
                  <a:cubicBezTo>
                    <a:pt x="1433" y="1958"/>
                    <a:pt x="1446" y="2662"/>
                    <a:pt x="1453" y="3529"/>
                  </a:cubicBezTo>
                  <a:cubicBezTo>
                    <a:pt x="1459" y="4396"/>
                    <a:pt x="1459" y="5427"/>
                    <a:pt x="1459" y="6589"/>
                  </a:cubicBezTo>
                  <a:cubicBezTo>
                    <a:pt x="1459" y="7751"/>
                    <a:pt x="1459" y="9043"/>
                    <a:pt x="1453" y="10001"/>
                  </a:cubicBezTo>
                  <a:cubicBezTo>
                    <a:pt x="1446" y="10958"/>
                    <a:pt x="1433" y="11580"/>
                    <a:pt x="1420" y="12202"/>
                  </a:cubicBezTo>
                  <a:cubicBezTo>
                    <a:pt x="1408" y="12823"/>
                    <a:pt x="1395" y="13445"/>
                    <a:pt x="1382" y="14002"/>
                  </a:cubicBezTo>
                  <a:cubicBezTo>
                    <a:pt x="1369" y="14558"/>
                    <a:pt x="1356" y="15049"/>
                    <a:pt x="1340" y="15998"/>
                  </a:cubicBezTo>
                  <a:cubicBezTo>
                    <a:pt x="1324" y="16947"/>
                    <a:pt x="1305" y="18354"/>
                    <a:pt x="1295" y="18894"/>
                  </a:cubicBezTo>
                  <a:cubicBezTo>
                    <a:pt x="1285" y="19434"/>
                    <a:pt x="1285" y="19107"/>
                    <a:pt x="1285" y="18338"/>
                  </a:cubicBezTo>
                  <a:cubicBezTo>
                    <a:pt x="1285" y="17569"/>
                    <a:pt x="1285" y="16358"/>
                    <a:pt x="1293" y="15393"/>
                  </a:cubicBezTo>
                  <a:cubicBezTo>
                    <a:pt x="1300" y="14427"/>
                    <a:pt x="1315" y="13707"/>
                    <a:pt x="1344" y="12643"/>
                  </a:cubicBezTo>
                  <a:cubicBezTo>
                    <a:pt x="1373" y="11580"/>
                    <a:pt x="1416" y="10173"/>
                    <a:pt x="1454" y="9158"/>
                  </a:cubicBezTo>
                  <a:cubicBezTo>
                    <a:pt x="1491" y="8143"/>
                    <a:pt x="1523" y="7522"/>
                    <a:pt x="1562" y="6777"/>
                  </a:cubicBezTo>
                  <a:cubicBezTo>
                    <a:pt x="1600" y="6033"/>
                    <a:pt x="1645" y="5165"/>
                    <a:pt x="1700" y="4404"/>
                  </a:cubicBezTo>
                  <a:cubicBezTo>
                    <a:pt x="1755" y="3643"/>
                    <a:pt x="1819" y="2989"/>
                    <a:pt x="1864" y="2621"/>
                  </a:cubicBezTo>
                  <a:cubicBezTo>
                    <a:pt x="1909" y="2253"/>
                    <a:pt x="1935" y="2171"/>
                    <a:pt x="1951" y="2244"/>
                  </a:cubicBezTo>
                  <a:cubicBezTo>
                    <a:pt x="1967" y="2318"/>
                    <a:pt x="1973" y="2547"/>
                    <a:pt x="1977" y="3087"/>
                  </a:cubicBezTo>
                  <a:cubicBezTo>
                    <a:pt x="1980" y="3627"/>
                    <a:pt x="1980" y="4478"/>
                    <a:pt x="1980" y="5223"/>
                  </a:cubicBezTo>
                  <a:cubicBezTo>
                    <a:pt x="1980" y="5967"/>
                    <a:pt x="1980" y="6605"/>
                    <a:pt x="1977" y="7538"/>
                  </a:cubicBezTo>
                  <a:cubicBezTo>
                    <a:pt x="1973" y="8471"/>
                    <a:pt x="1967" y="9698"/>
                    <a:pt x="1957" y="10893"/>
                  </a:cubicBezTo>
                  <a:cubicBezTo>
                    <a:pt x="1948" y="12087"/>
                    <a:pt x="1935" y="13249"/>
                    <a:pt x="1925" y="14288"/>
                  </a:cubicBezTo>
                  <a:cubicBezTo>
                    <a:pt x="1916" y="15327"/>
                    <a:pt x="1909" y="16243"/>
                    <a:pt x="1906" y="17021"/>
                  </a:cubicBezTo>
                  <a:cubicBezTo>
                    <a:pt x="1903" y="17798"/>
                    <a:pt x="1903" y="18436"/>
                    <a:pt x="1903" y="18371"/>
                  </a:cubicBezTo>
                  <a:cubicBezTo>
                    <a:pt x="1903" y="18305"/>
                    <a:pt x="1903" y="17536"/>
                    <a:pt x="1903" y="16571"/>
                  </a:cubicBezTo>
                  <a:cubicBezTo>
                    <a:pt x="1903" y="15605"/>
                    <a:pt x="1903" y="14443"/>
                    <a:pt x="1895" y="13344"/>
                  </a:cubicBezTo>
                  <a:cubicBezTo>
                    <a:pt x="1888" y="12245"/>
                    <a:pt x="1873" y="11209"/>
                    <a:pt x="1860" y="10423"/>
                  </a:cubicBezTo>
                  <a:cubicBezTo>
                    <a:pt x="1847" y="9638"/>
                    <a:pt x="1836" y="9103"/>
                    <a:pt x="1808" y="8411"/>
                  </a:cubicBezTo>
                  <a:cubicBezTo>
                    <a:pt x="1781" y="7718"/>
                    <a:pt x="1736" y="6867"/>
                    <a:pt x="1652" y="5975"/>
                  </a:cubicBezTo>
                  <a:cubicBezTo>
                    <a:pt x="1568" y="5083"/>
                    <a:pt x="1446" y="4151"/>
                    <a:pt x="1366" y="3652"/>
                  </a:cubicBezTo>
                  <a:cubicBezTo>
                    <a:pt x="1285" y="3153"/>
                    <a:pt x="1247" y="3087"/>
                    <a:pt x="1211" y="3063"/>
                  </a:cubicBezTo>
                  <a:cubicBezTo>
                    <a:pt x="1176" y="3038"/>
                    <a:pt x="1144" y="3054"/>
                    <a:pt x="1105" y="3324"/>
                  </a:cubicBezTo>
                  <a:cubicBezTo>
                    <a:pt x="1067" y="3594"/>
                    <a:pt x="1022" y="4118"/>
                    <a:pt x="977" y="4879"/>
                  </a:cubicBezTo>
                  <a:cubicBezTo>
                    <a:pt x="932" y="5640"/>
                    <a:pt x="887" y="6638"/>
                    <a:pt x="842" y="7775"/>
                  </a:cubicBezTo>
                  <a:cubicBezTo>
                    <a:pt x="797" y="8913"/>
                    <a:pt x="752" y="10189"/>
                    <a:pt x="720" y="11138"/>
                  </a:cubicBezTo>
                  <a:cubicBezTo>
                    <a:pt x="687" y="12087"/>
                    <a:pt x="668" y="12709"/>
                    <a:pt x="633" y="13691"/>
                  </a:cubicBezTo>
                  <a:cubicBezTo>
                    <a:pt x="597" y="14673"/>
                    <a:pt x="546" y="16014"/>
                    <a:pt x="514" y="16906"/>
                  </a:cubicBezTo>
                  <a:cubicBezTo>
                    <a:pt x="482" y="17798"/>
                    <a:pt x="469" y="18240"/>
                    <a:pt x="459" y="18502"/>
                  </a:cubicBezTo>
                  <a:cubicBezTo>
                    <a:pt x="449" y="18763"/>
                    <a:pt x="443" y="18845"/>
                    <a:pt x="440" y="18845"/>
                  </a:cubicBezTo>
                  <a:cubicBezTo>
                    <a:pt x="437" y="18845"/>
                    <a:pt x="437" y="18763"/>
                    <a:pt x="437" y="18289"/>
                  </a:cubicBezTo>
                  <a:cubicBezTo>
                    <a:pt x="437" y="17814"/>
                    <a:pt x="437" y="16947"/>
                    <a:pt x="437" y="16162"/>
                  </a:cubicBezTo>
                  <a:cubicBezTo>
                    <a:pt x="437" y="15376"/>
                    <a:pt x="437" y="14673"/>
                    <a:pt x="453" y="13617"/>
                  </a:cubicBezTo>
                  <a:cubicBezTo>
                    <a:pt x="469" y="12562"/>
                    <a:pt x="501" y="11154"/>
                    <a:pt x="530" y="10115"/>
                  </a:cubicBezTo>
                  <a:cubicBezTo>
                    <a:pt x="559" y="9076"/>
                    <a:pt x="584" y="8405"/>
                    <a:pt x="610" y="7726"/>
                  </a:cubicBezTo>
                  <a:cubicBezTo>
                    <a:pt x="636" y="7047"/>
                    <a:pt x="662" y="6360"/>
                    <a:pt x="687" y="5525"/>
                  </a:cubicBezTo>
                  <a:cubicBezTo>
                    <a:pt x="713" y="4691"/>
                    <a:pt x="739" y="3709"/>
                    <a:pt x="761" y="2809"/>
                  </a:cubicBezTo>
                  <a:cubicBezTo>
                    <a:pt x="784" y="1909"/>
                    <a:pt x="803" y="1091"/>
                    <a:pt x="813" y="608"/>
                  </a:cubicBezTo>
                  <a:cubicBezTo>
                    <a:pt x="822" y="125"/>
                    <a:pt x="822" y="-22"/>
                    <a:pt x="816" y="3"/>
                  </a:cubicBezTo>
                  <a:cubicBezTo>
                    <a:pt x="810" y="27"/>
                    <a:pt x="797" y="223"/>
                    <a:pt x="784" y="714"/>
                  </a:cubicBezTo>
                  <a:cubicBezTo>
                    <a:pt x="771" y="1205"/>
                    <a:pt x="758" y="1991"/>
                    <a:pt x="745" y="2653"/>
                  </a:cubicBezTo>
                  <a:cubicBezTo>
                    <a:pt x="732" y="3316"/>
                    <a:pt x="720" y="3856"/>
                    <a:pt x="707" y="4838"/>
                  </a:cubicBezTo>
                  <a:cubicBezTo>
                    <a:pt x="694" y="5820"/>
                    <a:pt x="681" y="7243"/>
                    <a:pt x="671" y="8299"/>
                  </a:cubicBezTo>
                  <a:cubicBezTo>
                    <a:pt x="662" y="9354"/>
                    <a:pt x="655" y="10042"/>
                    <a:pt x="652" y="10696"/>
                  </a:cubicBezTo>
                  <a:cubicBezTo>
                    <a:pt x="649" y="11351"/>
                    <a:pt x="649" y="11973"/>
                    <a:pt x="652" y="12946"/>
                  </a:cubicBezTo>
                  <a:cubicBezTo>
                    <a:pt x="655" y="13920"/>
                    <a:pt x="662" y="15245"/>
                    <a:pt x="678" y="16072"/>
                  </a:cubicBezTo>
                  <a:cubicBezTo>
                    <a:pt x="694" y="16898"/>
                    <a:pt x="720" y="17225"/>
                    <a:pt x="742" y="17422"/>
                  </a:cubicBezTo>
                  <a:cubicBezTo>
                    <a:pt x="765" y="17618"/>
                    <a:pt x="784" y="17683"/>
                    <a:pt x="806" y="17634"/>
                  </a:cubicBezTo>
                  <a:cubicBezTo>
                    <a:pt x="829" y="17585"/>
                    <a:pt x="855" y="17422"/>
                    <a:pt x="877" y="16923"/>
                  </a:cubicBezTo>
                  <a:cubicBezTo>
                    <a:pt x="900" y="16423"/>
                    <a:pt x="919" y="15589"/>
                    <a:pt x="941" y="14542"/>
                  </a:cubicBezTo>
                  <a:cubicBezTo>
                    <a:pt x="964" y="13494"/>
                    <a:pt x="990" y="12234"/>
                    <a:pt x="1006" y="11293"/>
                  </a:cubicBezTo>
                  <a:cubicBezTo>
                    <a:pt x="1022" y="10353"/>
                    <a:pt x="1028" y="9731"/>
                    <a:pt x="1038" y="9101"/>
                  </a:cubicBezTo>
                  <a:cubicBezTo>
                    <a:pt x="1047" y="8471"/>
                    <a:pt x="1060" y="7833"/>
                    <a:pt x="1076" y="7252"/>
                  </a:cubicBezTo>
                  <a:cubicBezTo>
                    <a:pt x="1092" y="6671"/>
                    <a:pt x="1112" y="6147"/>
                    <a:pt x="1137" y="5263"/>
                  </a:cubicBezTo>
                  <a:cubicBezTo>
                    <a:pt x="1163" y="4380"/>
                    <a:pt x="1195" y="3136"/>
                    <a:pt x="1211" y="2416"/>
                  </a:cubicBezTo>
                  <a:cubicBezTo>
                    <a:pt x="1228" y="1696"/>
                    <a:pt x="1228" y="1500"/>
                    <a:pt x="1244" y="1320"/>
                  </a:cubicBezTo>
                  <a:cubicBezTo>
                    <a:pt x="1260" y="1140"/>
                    <a:pt x="1292" y="976"/>
                    <a:pt x="1311" y="1042"/>
                  </a:cubicBezTo>
                  <a:cubicBezTo>
                    <a:pt x="1330" y="1107"/>
                    <a:pt x="1337" y="1402"/>
                    <a:pt x="1343" y="2015"/>
                  </a:cubicBezTo>
                  <a:cubicBezTo>
                    <a:pt x="1350" y="2629"/>
                    <a:pt x="1356" y="3562"/>
                    <a:pt x="1359" y="4388"/>
                  </a:cubicBezTo>
                  <a:cubicBezTo>
                    <a:pt x="1363" y="5214"/>
                    <a:pt x="1363" y="5934"/>
                    <a:pt x="1363" y="6957"/>
                  </a:cubicBezTo>
                  <a:cubicBezTo>
                    <a:pt x="1363" y="7980"/>
                    <a:pt x="1363" y="9305"/>
                    <a:pt x="1366" y="10271"/>
                  </a:cubicBezTo>
                  <a:cubicBezTo>
                    <a:pt x="1369" y="11236"/>
                    <a:pt x="1375" y="11842"/>
                    <a:pt x="1379" y="12431"/>
                  </a:cubicBezTo>
                  <a:cubicBezTo>
                    <a:pt x="1382" y="13020"/>
                    <a:pt x="1382" y="13593"/>
                    <a:pt x="1388" y="14329"/>
                  </a:cubicBezTo>
                  <a:cubicBezTo>
                    <a:pt x="1395" y="15065"/>
                    <a:pt x="1408" y="15965"/>
                    <a:pt x="1427" y="16759"/>
                  </a:cubicBezTo>
                  <a:cubicBezTo>
                    <a:pt x="1446" y="17553"/>
                    <a:pt x="1472" y="18240"/>
                    <a:pt x="1504" y="18608"/>
                  </a:cubicBezTo>
                  <a:cubicBezTo>
                    <a:pt x="1536" y="18976"/>
                    <a:pt x="1575" y="19025"/>
                    <a:pt x="1604" y="18723"/>
                  </a:cubicBezTo>
                  <a:cubicBezTo>
                    <a:pt x="1633" y="18420"/>
                    <a:pt x="1652" y="17765"/>
                    <a:pt x="1665" y="16923"/>
                  </a:cubicBezTo>
                  <a:cubicBezTo>
                    <a:pt x="1678" y="16080"/>
                    <a:pt x="1684" y="15049"/>
                    <a:pt x="1687" y="13969"/>
                  </a:cubicBezTo>
                  <a:cubicBezTo>
                    <a:pt x="1691" y="12889"/>
                    <a:pt x="1691" y="11760"/>
                    <a:pt x="1691" y="10688"/>
                  </a:cubicBezTo>
                  <a:cubicBezTo>
                    <a:pt x="1691" y="9616"/>
                    <a:pt x="1691" y="8602"/>
                    <a:pt x="1691" y="7677"/>
                  </a:cubicBezTo>
                  <a:cubicBezTo>
                    <a:pt x="1691" y="6753"/>
                    <a:pt x="1691" y="5918"/>
                    <a:pt x="1687" y="5730"/>
                  </a:cubicBezTo>
                  <a:cubicBezTo>
                    <a:pt x="1684" y="5542"/>
                    <a:pt x="1678" y="6000"/>
                    <a:pt x="1671" y="6703"/>
                  </a:cubicBezTo>
                  <a:cubicBezTo>
                    <a:pt x="1665" y="7407"/>
                    <a:pt x="1658" y="8356"/>
                    <a:pt x="1652" y="9093"/>
                  </a:cubicBezTo>
                  <a:cubicBezTo>
                    <a:pt x="1645" y="9829"/>
                    <a:pt x="1639" y="10353"/>
                    <a:pt x="1629" y="11146"/>
                  </a:cubicBezTo>
                  <a:cubicBezTo>
                    <a:pt x="1620" y="11940"/>
                    <a:pt x="1607" y="13003"/>
                    <a:pt x="1594" y="14010"/>
                  </a:cubicBezTo>
                  <a:cubicBezTo>
                    <a:pt x="1581" y="15016"/>
                    <a:pt x="1568" y="15965"/>
                    <a:pt x="1555" y="16857"/>
                  </a:cubicBezTo>
                  <a:cubicBezTo>
                    <a:pt x="1543" y="17749"/>
                    <a:pt x="1530" y="18583"/>
                    <a:pt x="1517" y="19083"/>
                  </a:cubicBezTo>
                  <a:cubicBezTo>
                    <a:pt x="1504" y="19582"/>
                    <a:pt x="1491" y="19745"/>
                    <a:pt x="1485" y="19729"/>
                  </a:cubicBezTo>
                  <a:cubicBezTo>
                    <a:pt x="1478" y="19713"/>
                    <a:pt x="1478" y="19516"/>
                    <a:pt x="1469" y="18919"/>
                  </a:cubicBezTo>
                  <a:cubicBezTo>
                    <a:pt x="1459" y="18322"/>
                    <a:pt x="1440" y="17323"/>
                    <a:pt x="1430" y="16513"/>
                  </a:cubicBezTo>
                  <a:cubicBezTo>
                    <a:pt x="1420" y="15703"/>
                    <a:pt x="1420" y="15082"/>
                    <a:pt x="1420" y="14149"/>
                  </a:cubicBezTo>
                  <a:cubicBezTo>
                    <a:pt x="1420" y="13216"/>
                    <a:pt x="1420" y="11973"/>
                    <a:pt x="1420" y="10843"/>
                  </a:cubicBezTo>
                  <a:cubicBezTo>
                    <a:pt x="1420" y="9714"/>
                    <a:pt x="1420" y="8700"/>
                    <a:pt x="1414" y="7824"/>
                  </a:cubicBezTo>
                  <a:cubicBezTo>
                    <a:pt x="1408" y="6949"/>
                    <a:pt x="1395" y="6213"/>
                    <a:pt x="1382" y="5803"/>
                  </a:cubicBezTo>
                  <a:cubicBezTo>
                    <a:pt x="1369" y="5394"/>
                    <a:pt x="1356" y="5313"/>
                    <a:pt x="1343" y="5329"/>
                  </a:cubicBezTo>
                  <a:cubicBezTo>
                    <a:pt x="1330" y="5345"/>
                    <a:pt x="1318" y="5460"/>
                    <a:pt x="1292" y="5877"/>
                  </a:cubicBezTo>
                  <a:cubicBezTo>
                    <a:pt x="1266" y="6294"/>
                    <a:pt x="1228" y="7014"/>
                    <a:pt x="1192" y="7890"/>
                  </a:cubicBezTo>
                  <a:cubicBezTo>
                    <a:pt x="1157" y="8765"/>
                    <a:pt x="1125" y="9796"/>
                    <a:pt x="1099" y="10590"/>
                  </a:cubicBezTo>
                  <a:cubicBezTo>
                    <a:pt x="1073" y="11383"/>
                    <a:pt x="1054" y="11940"/>
                    <a:pt x="1035" y="12750"/>
                  </a:cubicBezTo>
                  <a:cubicBezTo>
                    <a:pt x="1015" y="13560"/>
                    <a:pt x="996" y="14623"/>
                    <a:pt x="983" y="15777"/>
                  </a:cubicBezTo>
                  <a:cubicBezTo>
                    <a:pt x="970" y="16931"/>
                    <a:pt x="964" y="18174"/>
                    <a:pt x="961" y="18862"/>
                  </a:cubicBezTo>
                  <a:cubicBezTo>
                    <a:pt x="957" y="19549"/>
                    <a:pt x="957" y="19680"/>
                    <a:pt x="957" y="19573"/>
                  </a:cubicBezTo>
                  <a:cubicBezTo>
                    <a:pt x="957" y="19467"/>
                    <a:pt x="957" y="19123"/>
                    <a:pt x="980" y="18444"/>
                  </a:cubicBezTo>
                  <a:cubicBezTo>
                    <a:pt x="1002" y="17765"/>
                    <a:pt x="1047" y="16751"/>
                    <a:pt x="1076" y="15990"/>
                  </a:cubicBezTo>
                  <a:cubicBezTo>
                    <a:pt x="1105" y="15229"/>
                    <a:pt x="1118" y="14722"/>
                    <a:pt x="1150" y="13871"/>
                  </a:cubicBezTo>
                  <a:cubicBezTo>
                    <a:pt x="1183" y="13020"/>
                    <a:pt x="1234" y="11825"/>
                    <a:pt x="1279" y="10729"/>
                  </a:cubicBezTo>
                  <a:cubicBezTo>
                    <a:pt x="1324" y="9633"/>
                    <a:pt x="1363" y="8634"/>
                    <a:pt x="1401" y="7759"/>
                  </a:cubicBezTo>
                  <a:cubicBezTo>
                    <a:pt x="1440" y="6883"/>
                    <a:pt x="1478" y="6131"/>
                    <a:pt x="1510" y="5681"/>
                  </a:cubicBezTo>
                  <a:cubicBezTo>
                    <a:pt x="1543" y="5231"/>
                    <a:pt x="1568" y="5083"/>
                    <a:pt x="1597" y="5010"/>
                  </a:cubicBezTo>
                  <a:cubicBezTo>
                    <a:pt x="1626" y="4936"/>
                    <a:pt x="1658" y="4936"/>
                    <a:pt x="1691" y="5149"/>
                  </a:cubicBezTo>
                  <a:cubicBezTo>
                    <a:pt x="1723" y="5362"/>
                    <a:pt x="1755" y="5787"/>
                    <a:pt x="1787" y="6646"/>
                  </a:cubicBezTo>
                  <a:cubicBezTo>
                    <a:pt x="1819" y="7505"/>
                    <a:pt x="1851" y="8798"/>
                    <a:pt x="1867" y="9935"/>
                  </a:cubicBezTo>
                  <a:cubicBezTo>
                    <a:pt x="1883" y="11073"/>
                    <a:pt x="1883" y="12054"/>
                    <a:pt x="1883" y="12954"/>
                  </a:cubicBezTo>
                  <a:cubicBezTo>
                    <a:pt x="1883" y="13854"/>
                    <a:pt x="1883" y="14673"/>
                    <a:pt x="1874" y="15466"/>
                  </a:cubicBezTo>
                  <a:cubicBezTo>
                    <a:pt x="1864" y="16260"/>
                    <a:pt x="1845" y="17029"/>
                    <a:pt x="1829" y="17495"/>
                  </a:cubicBezTo>
                  <a:cubicBezTo>
                    <a:pt x="1813" y="17962"/>
                    <a:pt x="1800" y="18125"/>
                    <a:pt x="1793" y="18101"/>
                  </a:cubicBezTo>
                  <a:cubicBezTo>
                    <a:pt x="1787" y="18076"/>
                    <a:pt x="1787" y="17863"/>
                    <a:pt x="1787" y="17413"/>
                  </a:cubicBezTo>
                  <a:cubicBezTo>
                    <a:pt x="1787" y="16963"/>
                    <a:pt x="1787" y="16276"/>
                    <a:pt x="1787" y="15335"/>
                  </a:cubicBezTo>
                  <a:cubicBezTo>
                    <a:pt x="1787" y="14394"/>
                    <a:pt x="1787" y="13200"/>
                    <a:pt x="1800" y="12144"/>
                  </a:cubicBezTo>
                  <a:cubicBezTo>
                    <a:pt x="1813" y="11089"/>
                    <a:pt x="1838" y="10173"/>
                    <a:pt x="1854" y="9633"/>
                  </a:cubicBezTo>
                  <a:cubicBezTo>
                    <a:pt x="1871" y="9093"/>
                    <a:pt x="1877" y="8929"/>
                    <a:pt x="1880" y="8733"/>
                  </a:cubicBezTo>
                  <a:cubicBezTo>
                    <a:pt x="1883" y="8536"/>
                    <a:pt x="1883" y="8307"/>
                    <a:pt x="1858" y="8258"/>
                  </a:cubicBezTo>
                  <a:cubicBezTo>
                    <a:pt x="1832" y="8209"/>
                    <a:pt x="1781" y="8340"/>
                    <a:pt x="1697" y="8790"/>
                  </a:cubicBezTo>
                  <a:cubicBezTo>
                    <a:pt x="1613" y="9240"/>
                    <a:pt x="1498" y="10009"/>
                    <a:pt x="1395" y="10803"/>
                  </a:cubicBezTo>
                  <a:cubicBezTo>
                    <a:pt x="1292" y="11596"/>
                    <a:pt x="1202" y="12414"/>
                    <a:pt x="1118" y="13233"/>
                  </a:cubicBezTo>
                  <a:cubicBezTo>
                    <a:pt x="1035" y="14051"/>
                    <a:pt x="957" y="14869"/>
                    <a:pt x="890" y="15622"/>
                  </a:cubicBezTo>
                  <a:cubicBezTo>
                    <a:pt x="822" y="16374"/>
                    <a:pt x="765" y="17062"/>
                    <a:pt x="710" y="17724"/>
                  </a:cubicBezTo>
                  <a:cubicBezTo>
                    <a:pt x="655" y="18387"/>
                    <a:pt x="604" y="19025"/>
                    <a:pt x="568" y="19385"/>
                  </a:cubicBezTo>
                  <a:cubicBezTo>
                    <a:pt x="533" y="19745"/>
                    <a:pt x="514" y="19827"/>
                    <a:pt x="504" y="19794"/>
                  </a:cubicBezTo>
                  <a:cubicBezTo>
                    <a:pt x="494" y="19762"/>
                    <a:pt x="494" y="19614"/>
                    <a:pt x="498" y="19222"/>
                  </a:cubicBezTo>
                  <a:cubicBezTo>
                    <a:pt x="501" y="18829"/>
                    <a:pt x="507" y="18191"/>
                    <a:pt x="523" y="17405"/>
                  </a:cubicBezTo>
                  <a:cubicBezTo>
                    <a:pt x="539" y="16620"/>
                    <a:pt x="565" y="15687"/>
                    <a:pt x="591" y="14779"/>
                  </a:cubicBezTo>
                  <a:cubicBezTo>
                    <a:pt x="617" y="13871"/>
                    <a:pt x="642" y="12987"/>
                    <a:pt x="671" y="11973"/>
                  </a:cubicBezTo>
                  <a:cubicBezTo>
                    <a:pt x="700" y="10958"/>
                    <a:pt x="732" y="9813"/>
                    <a:pt x="739" y="9436"/>
                  </a:cubicBezTo>
                  <a:cubicBezTo>
                    <a:pt x="745" y="9060"/>
                    <a:pt x="726" y="9453"/>
                    <a:pt x="694" y="10050"/>
                  </a:cubicBezTo>
                  <a:cubicBezTo>
                    <a:pt x="662" y="10647"/>
                    <a:pt x="617" y="11449"/>
                    <a:pt x="565" y="12300"/>
                  </a:cubicBezTo>
                  <a:cubicBezTo>
                    <a:pt x="514" y="13151"/>
                    <a:pt x="456" y="14051"/>
                    <a:pt x="404" y="14893"/>
                  </a:cubicBezTo>
                  <a:cubicBezTo>
                    <a:pt x="353" y="15736"/>
                    <a:pt x="308" y="16522"/>
                    <a:pt x="260" y="17258"/>
                  </a:cubicBezTo>
                  <a:cubicBezTo>
                    <a:pt x="211" y="17994"/>
                    <a:pt x="160" y="18682"/>
                    <a:pt x="125" y="19058"/>
                  </a:cubicBezTo>
                  <a:cubicBezTo>
                    <a:pt x="89" y="19434"/>
                    <a:pt x="70" y="19500"/>
                    <a:pt x="57" y="19459"/>
                  </a:cubicBezTo>
                  <a:cubicBezTo>
                    <a:pt x="44" y="19418"/>
                    <a:pt x="38" y="19271"/>
                    <a:pt x="35" y="18772"/>
                  </a:cubicBezTo>
                  <a:cubicBezTo>
                    <a:pt x="31" y="18273"/>
                    <a:pt x="31" y="17422"/>
                    <a:pt x="57" y="16440"/>
                  </a:cubicBezTo>
                  <a:cubicBezTo>
                    <a:pt x="83" y="15458"/>
                    <a:pt x="134" y="14345"/>
                    <a:pt x="195" y="13470"/>
                  </a:cubicBezTo>
                  <a:cubicBezTo>
                    <a:pt x="257" y="12594"/>
                    <a:pt x="327" y="11956"/>
                    <a:pt x="392" y="11400"/>
                  </a:cubicBezTo>
                  <a:cubicBezTo>
                    <a:pt x="456" y="10843"/>
                    <a:pt x="514" y="10369"/>
                    <a:pt x="636" y="9534"/>
                  </a:cubicBezTo>
                  <a:cubicBezTo>
                    <a:pt x="758" y="8700"/>
                    <a:pt x="945" y="7505"/>
                    <a:pt x="1099" y="6663"/>
                  </a:cubicBezTo>
                  <a:cubicBezTo>
                    <a:pt x="1253" y="5820"/>
                    <a:pt x="1375" y="5329"/>
                    <a:pt x="1459" y="5067"/>
                  </a:cubicBezTo>
                  <a:cubicBezTo>
                    <a:pt x="1543" y="4805"/>
                    <a:pt x="1588" y="4773"/>
                    <a:pt x="1623" y="4903"/>
                  </a:cubicBezTo>
                  <a:cubicBezTo>
                    <a:pt x="1658" y="5034"/>
                    <a:pt x="1684" y="5329"/>
                    <a:pt x="1697" y="5885"/>
                  </a:cubicBezTo>
                  <a:cubicBezTo>
                    <a:pt x="1710" y="6442"/>
                    <a:pt x="1710" y="7260"/>
                    <a:pt x="1681" y="8201"/>
                  </a:cubicBezTo>
                  <a:cubicBezTo>
                    <a:pt x="1652" y="9142"/>
                    <a:pt x="1594" y="10205"/>
                    <a:pt x="1546" y="11015"/>
                  </a:cubicBezTo>
                  <a:cubicBezTo>
                    <a:pt x="1498" y="11825"/>
                    <a:pt x="1459" y="12382"/>
                    <a:pt x="1408" y="13200"/>
                  </a:cubicBezTo>
                  <a:cubicBezTo>
                    <a:pt x="1356" y="14018"/>
                    <a:pt x="1292" y="15098"/>
                    <a:pt x="1234" y="16121"/>
                  </a:cubicBezTo>
                  <a:cubicBezTo>
                    <a:pt x="1176" y="17143"/>
                    <a:pt x="1125" y="18109"/>
                    <a:pt x="1096" y="18665"/>
                  </a:cubicBezTo>
                  <a:cubicBezTo>
                    <a:pt x="1067" y="19222"/>
                    <a:pt x="1060" y="19369"/>
                    <a:pt x="1057" y="19328"/>
                  </a:cubicBezTo>
                  <a:cubicBezTo>
                    <a:pt x="1054" y="19287"/>
                    <a:pt x="1054" y="19058"/>
                    <a:pt x="1099" y="18322"/>
                  </a:cubicBezTo>
                  <a:cubicBezTo>
                    <a:pt x="1144" y="17585"/>
                    <a:pt x="1234" y="16342"/>
                    <a:pt x="1324" y="15245"/>
                  </a:cubicBezTo>
                  <a:cubicBezTo>
                    <a:pt x="1414" y="14149"/>
                    <a:pt x="1504" y="13200"/>
                    <a:pt x="1584" y="12365"/>
                  </a:cubicBezTo>
                  <a:cubicBezTo>
                    <a:pt x="1665" y="11531"/>
                    <a:pt x="1736" y="10811"/>
                    <a:pt x="1806" y="10148"/>
                  </a:cubicBezTo>
                  <a:cubicBezTo>
                    <a:pt x="1877" y="9485"/>
                    <a:pt x="1948" y="8880"/>
                    <a:pt x="1993" y="8528"/>
                  </a:cubicBezTo>
                  <a:cubicBezTo>
                    <a:pt x="2038" y="8176"/>
                    <a:pt x="2057" y="8078"/>
                    <a:pt x="2070" y="8119"/>
                  </a:cubicBezTo>
                  <a:cubicBezTo>
                    <a:pt x="2083" y="8160"/>
                    <a:pt x="2089" y="8340"/>
                    <a:pt x="2092" y="8831"/>
                  </a:cubicBezTo>
                  <a:cubicBezTo>
                    <a:pt x="2096" y="9322"/>
                    <a:pt x="2096" y="10123"/>
                    <a:pt x="2067" y="11064"/>
                  </a:cubicBezTo>
                  <a:cubicBezTo>
                    <a:pt x="2038" y="12005"/>
                    <a:pt x="1980" y="13085"/>
                    <a:pt x="1932" y="14067"/>
                  </a:cubicBezTo>
                  <a:cubicBezTo>
                    <a:pt x="1883" y="15049"/>
                    <a:pt x="1845" y="15933"/>
                    <a:pt x="1822" y="16505"/>
                  </a:cubicBezTo>
                  <a:cubicBezTo>
                    <a:pt x="1800" y="17078"/>
                    <a:pt x="1793" y="17340"/>
                    <a:pt x="1803" y="17217"/>
                  </a:cubicBezTo>
                  <a:cubicBezTo>
                    <a:pt x="1813" y="17094"/>
                    <a:pt x="1838" y="16587"/>
                    <a:pt x="1887" y="15949"/>
                  </a:cubicBezTo>
                  <a:cubicBezTo>
                    <a:pt x="1935" y="15311"/>
                    <a:pt x="2006" y="14542"/>
                    <a:pt x="2080" y="13813"/>
                  </a:cubicBezTo>
                  <a:cubicBezTo>
                    <a:pt x="2154" y="13085"/>
                    <a:pt x="2231" y="12398"/>
                    <a:pt x="2327" y="11555"/>
                  </a:cubicBezTo>
                  <a:cubicBezTo>
                    <a:pt x="2424" y="10713"/>
                    <a:pt x="2539" y="9714"/>
                    <a:pt x="2610" y="9150"/>
                  </a:cubicBezTo>
                  <a:cubicBezTo>
                    <a:pt x="2681" y="8585"/>
                    <a:pt x="2707" y="8454"/>
                    <a:pt x="2726" y="8340"/>
                  </a:cubicBezTo>
                  <a:cubicBezTo>
                    <a:pt x="2745" y="8225"/>
                    <a:pt x="2758" y="8127"/>
                    <a:pt x="2774" y="8143"/>
                  </a:cubicBezTo>
                  <a:cubicBezTo>
                    <a:pt x="2790" y="8160"/>
                    <a:pt x="2809" y="8291"/>
                    <a:pt x="2784" y="8765"/>
                  </a:cubicBezTo>
                  <a:cubicBezTo>
                    <a:pt x="2758" y="9240"/>
                    <a:pt x="2687" y="10058"/>
                    <a:pt x="2613" y="10942"/>
                  </a:cubicBezTo>
                  <a:cubicBezTo>
                    <a:pt x="2539" y="11825"/>
                    <a:pt x="2462" y="12774"/>
                    <a:pt x="2401" y="13666"/>
                  </a:cubicBezTo>
                  <a:cubicBezTo>
                    <a:pt x="2340" y="14558"/>
                    <a:pt x="2295" y="15393"/>
                    <a:pt x="2266" y="15982"/>
                  </a:cubicBezTo>
                  <a:cubicBezTo>
                    <a:pt x="2237" y="16571"/>
                    <a:pt x="2224" y="16914"/>
                    <a:pt x="2218" y="16947"/>
                  </a:cubicBezTo>
                  <a:cubicBezTo>
                    <a:pt x="2211" y="16980"/>
                    <a:pt x="2211" y="16702"/>
                    <a:pt x="2240" y="16186"/>
                  </a:cubicBezTo>
                  <a:cubicBezTo>
                    <a:pt x="2269" y="15671"/>
                    <a:pt x="2327" y="14918"/>
                    <a:pt x="2401" y="14116"/>
                  </a:cubicBezTo>
                  <a:cubicBezTo>
                    <a:pt x="2475" y="13314"/>
                    <a:pt x="2565" y="12463"/>
                    <a:pt x="2678" y="11506"/>
                  </a:cubicBezTo>
                  <a:cubicBezTo>
                    <a:pt x="2790" y="10549"/>
                    <a:pt x="2925" y="9485"/>
                    <a:pt x="3047" y="8659"/>
                  </a:cubicBezTo>
                  <a:cubicBezTo>
                    <a:pt x="3170" y="7833"/>
                    <a:pt x="3279" y="7243"/>
                    <a:pt x="3353" y="6892"/>
                  </a:cubicBezTo>
                  <a:cubicBezTo>
                    <a:pt x="3427" y="6540"/>
                    <a:pt x="3465" y="6425"/>
                    <a:pt x="3485" y="6466"/>
                  </a:cubicBezTo>
                  <a:cubicBezTo>
                    <a:pt x="3504" y="6507"/>
                    <a:pt x="3504" y="6703"/>
                    <a:pt x="3475" y="7096"/>
                  </a:cubicBezTo>
                  <a:cubicBezTo>
                    <a:pt x="3446" y="7489"/>
                    <a:pt x="3388" y="8078"/>
                    <a:pt x="3308" y="8814"/>
                  </a:cubicBezTo>
                  <a:cubicBezTo>
                    <a:pt x="3227" y="9551"/>
                    <a:pt x="3125" y="10434"/>
                    <a:pt x="3025" y="11318"/>
                  </a:cubicBezTo>
                  <a:cubicBezTo>
                    <a:pt x="2925" y="12202"/>
                    <a:pt x="2829" y="13085"/>
                    <a:pt x="2726" y="14067"/>
                  </a:cubicBezTo>
                  <a:cubicBezTo>
                    <a:pt x="2623" y="15049"/>
                    <a:pt x="2514" y="16129"/>
                    <a:pt x="2449" y="16775"/>
                  </a:cubicBezTo>
                  <a:cubicBezTo>
                    <a:pt x="2385" y="17422"/>
                    <a:pt x="2366" y="17634"/>
                    <a:pt x="2350" y="17839"/>
                  </a:cubicBezTo>
                  <a:cubicBezTo>
                    <a:pt x="2334" y="18043"/>
                    <a:pt x="2321" y="18240"/>
                    <a:pt x="2314" y="18297"/>
                  </a:cubicBezTo>
                  <a:cubicBezTo>
                    <a:pt x="2308" y="18354"/>
                    <a:pt x="2308" y="18273"/>
                    <a:pt x="2334" y="17929"/>
                  </a:cubicBezTo>
                  <a:cubicBezTo>
                    <a:pt x="2359" y="17585"/>
                    <a:pt x="2411" y="16980"/>
                    <a:pt x="2494" y="16227"/>
                  </a:cubicBezTo>
                  <a:cubicBezTo>
                    <a:pt x="2578" y="15474"/>
                    <a:pt x="2694" y="14574"/>
                    <a:pt x="2813" y="13715"/>
                  </a:cubicBezTo>
                  <a:cubicBezTo>
                    <a:pt x="2932" y="12856"/>
                    <a:pt x="3054" y="12038"/>
                    <a:pt x="3198" y="11163"/>
                  </a:cubicBezTo>
                  <a:cubicBezTo>
                    <a:pt x="3343" y="10287"/>
                    <a:pt x="3510" y="9354"/>
                    <a:pt x="3629" y="8733"/>
                  </a:cubicBezTo>
                  <a:cubicBezTo>
                    <a:pt x="3748" y="8111"/>
                    <a:pt x="3819" y="7800"/>
                    <a:pt x="3874" y="7612"/>
                  </a:cubicBezTo>
                  <a:cubicBezTo>
                    <a:pt x="3928" y="7423"/>
                    <a:pt x="3967" y="7358"/>
                    <a:pt x="3986" y="7399"/>
                  </a:cubicBezTo>
                  <a:cubicBezTo>
                    <a:pt x="4005" y="7440"/>
                    <a:pt x="4005" y="7587"/>
                    <a:pt x="3986" y="7980"/>
                  </a:cubicBezTo>
                  <a:cubicBezTo>
                    <a:pt x="3967" y="8373"/>
                    <a:pt x="3928" y="9011"/>
                    <a:pt x="3832" y="9952"/>
                  </a:cubicBezTo>
                  <a:cubicBezTo>
                    <a:pt x="3735" y="10893"/>
                    <a:pt x="3581" y="12136"/>
                    <a:pt x="3459" y="13126"/>
                  </a:cubicBezTo>
                  <a:cubicBezTo>
                    <a:pt x="3337" y="14116"/>
                    <a:pt x="3247" y="14853"/>
                    <a:pt x="3160" y="15589"/>
                  </a:cubicBezTo>
                  <a:cubicBezTo>
                    <a:pt x="3073" y="16325"/>
                    <a:pt x="2989" y="17062"/>
                    <a:pt x="2935" y="17503"/>
                  </a:cubicBezTo>
                  <a:cubicBezTo>
                    <a:pt x="2880" y="17945"/>
                    <a:pt x="2854" y="18093"/>
                    <a:pt x="2842" y="18109"/>
                  </a:cubicBezTo>
                  <a:cubicBezTo>
                    <a:pt x="2829" y="18125"/>
                    <a:pt x="2829" y="18011"/>
                    <a:pt x="2854" y="17610"/>
                  </a:cubicBezTo>
                  <a:cubicBezTo>
                    <a:pt x="2880" y="17209"/>
                    <a:pt x="2932" y="16522"/>
                    <a:pt x="3015" y="15744"/>
                  </a:cubicBezTo>
                  <a:cubicBezTo>
                    <a:pt x="3099" y="14967"/>
                    <a:pt x="3215" y="14100"/>
                    <a:pt x="3372" y="13077"/>
                  </a:cubicBezTo>
                  <a:cubicBezTo>
                    <a:pt x="3530" y="12054"/>
                    <a:pt x="3729" y="10876"/>
                    <a:pt x="3903" y="9935"/>
                  </a:cubicBezTo>
                  <a:cubicBezTo>
                    <a:pt x="4076" y="8994"/>
                    <a:pt x="4224" y="8291"/>
                    <a:pt x="4321" y="7873"/>
                  </a:cubicBezTo>
                  <a:cubicBezTo>
                    <a:pt x="4417" y="7456"/>
                    <a:pt x="4462" y="7325"/>
                    <a:pt x="4485" y="7350"/>
                  </a:cubicBezTo>
                  <a:cubicBezTo>
                    <a:pt x="4507" y="7374"/>
                    <a:pt x="4507" y="7554"/>
                    <a:pt x="4468" y="8004"/>
                  </a:cubicBezTo>
                  <a:cubicBezTo>
                    <a:pt x="4430" y="8454"/>
                    <a:pt x="4353" y="9174"/>
                    <a:pt x="4259" y="10001"/>
                  </a:cubicBezTo>
                  <a:cubicBezTo>
                    <a:pt x="4166" y="10827"/>
                    <a:pt x="4057" y="11760"/>
                    <a:pt x="3941" y="12725"/>
                  </a:cubicBezTo>
                  <a:cubicBezTo>
                    <a:pt x="3825" y="13691"/>
                    <a:pt x="3703" y="14689"/>
                    <a:pt x="3597" y="15605"/>
                  </a:cubicBezTo>
                  <a:cubicBezTo>
                    <a:pt x="3491" y="16522"/>
                    <a:pt x="3401" y="17356"/>
                    <a:pt x="3333" y="18027"/>
                  </a:cubicBezTo>
                  <a:cubicBezTo>
                    <a:pt x="3266" y="18698"/>
                    <a:pt x="3221" y="19205"/>
                    <a:pt x="3195" y="19516"/>
                  </a:cubicBezTo>
                  <a:cubicBezTo>
                    <a:pt x="3170" y="19827"/>
                    <a:pt x="3163" y="19942"/>
                    <a:pt x="3173" y="19852"/>
                  </a:cubicBezTo>
                  <a:cubicBezTo>
                    <a:pt x="3182" y="19762"/>
                    <a:pt x="3208" y="19467"/>
                    <a:pt x="3288" y="18894"/>
                  </a:cubicBezTo>
                  <a:cubicBezTo>
                    <a:pt x="3369" y="18322"/>
                    <a:pt x="3504" y="17471"/>
                    <a:pt x="3610" y="16800"/>
                  </a:cubicBezTo>
                  <a:cubicBezTo>
                    <a:pt x="3716" y="16129"/>
                    <a:pt x="3793" y="15638"/>
                    <a:pt x="3883" y="15098"/>
                  </a:cubicBezTo>
                  <a:cubicBezTo>
                    <a:pt x="3973" y="14558"/>
                    <a:pt x="4076" y="13969"/>
                    <a:pt x="4169" y="13453"/>
                  </a:cubicBezTo>
                  <a:cubicBezTo>
                    <a:pt x="4263" y="12938"/>
                    <a:pt x="4346" y="12496"/>
                    <a:pt x="4523" y="11694"/>
                  </a:cubicBezTo>
                  <a:cubicBezTo>
                    <a:pt x="4700" y="10893"/>
                    <a:pt x="4970" y="9731"/>
                    <a:pt x="5179" y="8896"/>
                  </a:cubicBezTo>
                  <a:cubicBezTo>
                    <a:pt x="5388" y="8062"/>
                    <a:pt x="5536" y="7554"/>
                    <a:pt x="5632" y="7284"/>
                  </a:cubicBezTo>
                  <a:cubicBezTo>
                    <a:pt x="5729" y="7014"/>
                    <a:pt x="5774" y="6982"/>
                    <a:pt x="5796" y="7153"/>
                  </a:cubicBezTo>
                  <a:cubicBezTo>
                    <a:pt x="5819" y="7325"/>
                    <a:pt x="5819" y="7702"/>
                    <a:pt x="5784" y="8307"/>
                  </a:cubicBezTo>
                  <a:cubicBezTo>
                    <a:pt x="5748" y="8913"/>
                    <a:pt x="5677" y="9747"/>
                    <a:pt x="5597" y="10639"/>
                  </a:cubicBezTo>
                  <a:cubicBezTo>
                    <a:pt x="5517" y="11531"/>
                    <a:pt x="5427" y="12480"/>
                    <a:pt x="5353" y="13200"/>
                  </a:cubicBezTo>
                  <a:cubicBezTo>
                    <a:pt x="5279" y="13920"/>
                    <a:pt x="5221" y="14411"/>
                    <a:pt x="5137" y="15286"/>
                  </a:cubicBezTo>
                  <a:cubicBezTo>
                    <a:pt x="5054" y="16162"/>
                    <a:pt x="4944" y="17422"/>
                    <a:pt x="4883" y="18117"/>
                  </a:cubicBezTo>
                  <a:cubicBezTo>
                    <a:pt x="4822" y="18813"/>
                    <a:pt x="4809" y="18943"/>
                    <a:pt x="4803" y="18935"/>
                  </a:cubicBezTo>
                  <a:cubicBezTo>
                    <a:pt x="4796" y="18927"/>
                    <a:pt x="4796" y="18780"/>
                    <a:pt x="4835" y="18313"/>
                  </a:cubicBezTo>
                  <a:cubicBezTo>
                    <a:pt x="4874" y="17847"/>
                    <a:pt x="4951" y="17062"/>
                    <a:pt x="5057" y="16153"/>
                  </a:cubicBezTo>
                  <a:cubicBezTo>
                    <a:pt x="5163" y="15245"/>
                    <a:pt x="5298" y="14214"/>
                    <a:pt x="5411" y="13388"/>
                  </a:cubicBezTo>
                  <a:cubicBezTo>
                    <a:pt x="5523" y="12562"/>
                    <a:pt x="5613" y="11940"/>
                    <a:pt x="5742" y="11146"/>
                  </a:cubicBezTo>
                  <a:cubicBezTo>
                    <a:pt x="5870" y="10353"/>
                    <a:pt x="6038" y="9387"/>
                    <a:pt x="6205" y="8528"/>
                  </a:cubicBezTo>
                  <a:cubicBezTo>
                    <a:pt x="6372" y="7669"/>
                    <a:pt x="6539" y="6916"/>
                    <a:pt x="6677" y="6343"/>
                  </a:cubicBezTo>
                  <a:cubicBezTo>
                    <a:pt x="6816" y="5771"/>
                    <a:pt x="6925" y="5378"/>
                    <a:pt x="7009" y="5296"/>
                  </a:cubicBezTo>
                  <a:cubicBezTo>
                    <a:pt x="7092" y="5214"/>
                    <a:pt x="7150" y="5443"/>
                    <a:pt x="7121" y="6008"/>
                  </a:cubicBezTo>
                  <a:cubicBezTo>
                    <a:pt x="7092" y="6573"/>
                    <a:pt x="6976" y="7473"/>
                    <a:pt x="6873" y="8217"/>
                  </a:cubicBezTo>
                  <a:cubicBezTo>
                    <a:pt x="6771" y="8962"/>
                    <a:pt x="6681" y="9551"/>
                    <a:pt x="6549" y="10426"/>
                  </a:cubicBezTo>
                  <a:cubicBezTo>
                    <a:pt x="6417" y="11302"/>
                    <a:pt x="6243" y="12463"/>
                    <a:pt x="6083" y="13568"/>
                  </a:cubicBezTo>
                  <a:cubicBezTo>
                    <a:pt x="5922" y="14673"/>
                    <a:pt x="5774" y="15720"/>
                    <a:pt x="5639" y="16644"/>
                  </a:cubicBezTo>
                  <a:cubicBezTo>
                    <a:pt x="5504" y="17569"/>
                    <a:pt x="5382" y="18371"/>
                    <a:pt x="5304" y="18870"/>
                  </a:cubicBezTo>
                  <a:cubicBezTo>
                    <a:pt x="5227" y="19369"/>
                    <a:pt x="5195" y="19565"/>
                    <a:pt x="5163" y="19721"/>
                  </a:cubicBezTo>
                  <a:cubicBezTo>
                    <a:pt x="5131" y="19876"/>
                    <a:pt x="5099" y="19991"/>
                    <a:pt x="5083" y="19884"/>
                  </a:cubicBezTo>
                  <a:cubicBezTo>
                    <a:pt x="5067" y="19778"/>
                    <a:pt x="5067" y="19451"/>
                    <a:pt x="5131" y="18845"/>
                  </a:cubicBezTo>
                  <a:cubicBezTo>
                    <a:pt x="5195" y="18240"/>
                    <a:pt x="5324" y="17356"/>
                    <a:pt x="5433" y="16661"/>
                  </a:cubicBezTo>
                  <a:cubicBezTo>
                    <a:pt x="5542" y="15965"/>
                    <a:pt x="5632" y="15458"/>
                    <a:pt x="5726" y="14951"/>
                  </a:cubicBezTo>
                  <a:cubicBezTo>
                    <a:pt x="5819" y="14443"/>
                    <a:pt x="5915" y="13936"/>
                    <a:pt x="6060" y="13224"/>
                  </a:cubicBezTo>
                  <a:cubicBezTo>
                    <a:pt x="6205" y="12513"/>
                    <a:pt x="6398" y="11596"/>
                    <a:pt x="6619" y="10606"/>
                  </a:cubicBezTo>
                  <a:cubicBezTo>
                    <a:pt x="6841" y="9616"/>
                    <a:pt x="7092" y="8553"/>
                    <a:pt x="7237" y="7947"/>
                  </a:cubicBezTo>
                  <a:cubicBezTo>
                    <a:pt x="7381" y="7342"/>
                    <a:pt x="7420" y="7194"/>
                    <a:pt x="7423" y="7235"/>
                  </a:cubicBezTo>
                  <a:cubicBezTo>
                    <a:pt x="7427" y="7276"/>
                    <a:pt x="7394" y="7505"/>
                    <a:pt x="7295" y="8013"/>
                  </a:cubicBezTo>
                  <a:cubicBezTo>
                    <a:pt x="7195" y="8520"/>
                    <a:pt x="7028" y="9305"/>
                    <a:pt x="6890" y="9976"/>
                  </a:cubicBezTo>
                  <a:cubicBezTo>
                    <a:pt x="6751" y="10647"/>
                    <a:pt x="6642" y="11203"/>
                    <a:pt x="6484" y="12046"/>
                  </a:cubicBezTo>
                  <a:cubicBezTo>
                    <a:pt x="6327" y="12889"/>
                    <a:pt x="6121" y="14018"/>
                    <a:pt x="5970" y="14861"/>
                  </a:cubicBezTo>
                  <a:cubicBezTo>
                    <a:pt x="5819" y="15703"/>
                    <a:pt x="5722" y="16260"/>
                    <a:pt x="5578" y="17103"/>
                  </a:cubicBezTo>
                  <a:cubicBezTo>
                    <a:pt x="5433" y="17945"/>
                    <a:pt x="5240" y="19074"/>
                    <a:pt x="5118" y="19721"/>
                  </a:cubicBezTo>
                  <a:cubicBezTo>
                    <a:pt x="4996" y="20367"/>
                    <a:pt x="4944" y="20531"/>
                    <a:pt x="4919" y="20572"/>
                  </a:cubicBezTo>
                  <a:cubicBezTo>
                    <a:pt x="4893" y="20613"/>
                    <a:pt x="4893" y="20531"/>
                    <a:pt x="4922" y="20073"/>
                  </a:cubicBezTo>
                  <a:cubicBezTo>
                    <a:pt x="4951" y="19614"/>
                    <a:pt x="5009" y="18780"/>
                    <a:pt x="5067" y="18093"/>
                  </a:cubicBezTo>
                  <a:cubicBezTo>
                    <a:pt x="5124" y="17405"/>
                    <a:pt x="5182" y="16865"/>
                    <a:pt x="5295" y="15990"/>
                  </a:cubicBezTo>
                  <a:cubicBezTo>
                    <a:pt x="5407" y="15114"/>
                    <a:pt x="5575" y="13903"/>
                    <a:pt x="5742" y="12774"/>
                  </a:cubicBezTo>
                  <a:cubicBezTo>
                    <a:pt x="5909" y="11645"/>
                    <a:pt x="6076" y="10598"/>
                    <a:pt x="6237" y="9673"/>
                  </a:cubicBezTo>
                  <a:cubicBezTo>
                    <a:pt x="6398" y="8749"/>
                    <a:pt x="6552" y="7947"/>
                    <a:pt x="6684" y="7301"/>
                  </a:cubicBezTo>
                  <a:cubicBezTo>
                    <a:pt x="6816" y="6654"/>
                    <a:pt x="6925" y="6163"/>
                    <a:pt x="7005" y="5836"/>
                  </a:cubicBezTo>
                  <a:cubicBezTo>
                    <a:pt x="7086" y="5509"/>
                    <a:pt x="7137" y="5345"/>
                    <a:pt x="7163" y="5321"/>
                  </a:cubicBezTo>
                  <a:cubicBezTo>
                    <a:pt x="7189" y="5296"/>
                    <a:pt x="7189" y="5411"/>
                    <a:pt x="7124" y="5828"/>
                  </a:cubicBezTo>
                  <a:cubicBezTo>
                    <a:pt x="7060" y="6245"/>
                    <a:pt x="6931" y="6965"/>
                    <a:pt x="6819" y="7563"/>
                  </a:cubicBezTo>
                  <a:cubicBezTo>
                    <a:pt x="6706" y="8160"/>
                    <a:pt x="6610" y="8634"/>
                    <a:pt x="6446" y="9453"/>
                  </a:cubicBezTo>
                  <a:cubicBezTo>
                    <a:pt x="6282" y="10271"/>
                    <a:pt x="6050" y="11433"/>
                    <a:pt x="5880" y="12316"/>
                  </a:cubicBezTo>
                  <a:cubicBezTo>
                    <a:pt x="5710" y="13200"/>
                    <a:pt x="5600" y="13805"/>
                    <a:pt x="5446" y="14664"/>
                  </a:cubicBezTo>
                  <a:cubicBezTo>
                    <a:pt x="5292" y="15523"/>
                    <a:pt x="5092" y="16636"/>
                    <a:pt x="4909" y="17618"/>
                  </a:cubicBezTo>
                  <a:cubicBezTo>
                    <a:pt x="4726" y="18600"/>
                    <a:pt x="4559" y="19451"/>
                    <a:pt x="4427" y="20073"/>
                  </a:cubicBezTo>
                  <a:cubicBezTo>
                    <a:pt x="4295" y="20694"/>
                    <a:pt x="4198" y="21087"/>
                    <a:pt x="4131" y="21308"/>
                  </a:cubicBezTo>
                  <a:cubicBezTo>
                    <a:pt x="4063" y="21529"/>
                    <a:pt x="4025" y="21578"/>
                    <a:pt x="4005" y="21455"/>
                  </a:cubicBezTo>
                  <a:cubicBezTo>
                    <a:pt x="3986" y="21333"/>
                    <a:pt x="3986" y="21038"/>
                    <a:pt x="4022" y="20343"/>
                  </a:cubicBezTo>
                  <a:cubicBezTo>
                    <a:pt x="4057" y="19647"/>
                    <a:pt x="4128" y="18551"/>
                    <a:pt x="4198" y="17692"/>
                  </a:cubicBezTo>
                  <a:cubicBezTo>
                    <a:pt x="4269" y="16833"/>
                    <a:pt x="4340" y="16211"/>
                    <a:pt x="4423" y="15581"/>
                  </a:cubicBezTo>
                  <a:cubicBezTo>
                    <a:pt x="4507" y="14951"/>
                    <a:pt x="4604" y="14313"/>
                    <a:pt x="4755" y="13413"/>
                  </a:cubicBezTo>
                  <a:cubicBezTo>
                    <a:pt x="4906" y="12513"/>
                    <a:pt x="5112" y="11351"/>
                    <a:pt x="5333" y="10173"/>
                  </a:cubicBezTo>
                  <a:cubicBezTo>
                    <a:pt x="5555" y="8994"/>
                    <a:pt x="5793" y="7800"/>
                    <a:pt x="5951" y="7039"/>
                  </a:cubicBezTo>
                  <a:cubicBezTo>
                    <a:pt x="6108" y="6278"/>
                    <a:pt x="6185" y="5951"/>
                    <a:pt x="6234" y="5754"/>
                  </a:cubicBezTo>
                  <a:cubicBezTo>
                    <a:pt x="6282" y="5558"/>
                    <a:pt x="6301" y="5493"/>
                    <a:pt x="6304" y="5525"/>
                  </a:cubicBezTo>
                  <a:cubicBezTo>
                    <a:pt x="6308" y="5558"/>
                    <a:pt x="6295" y="5689"/>
                    <a:pt x="6221" y="6114"/>
                  </a:cubicBezTo>
                  <a:cubicBezTo>
                    <a:pt x="6147" y="6540"/>
                    <a:pt x="6012" y="7260"/>
                    <a:pt x="5896" y="7857"/>
                  </a:cubicBezTo>
                  <a:cubicBezTo>
                    <a:pt x="5780" y="8454"/>
                    <a:pt x="5684" y="8929"/>
                    <a:pt x="5584" y="9469"/>
                  </a:cubicBezTo>
                  <a:cubicBezTo>
                    <a:pt x="5484" y="10009"/>
                    <a:pt x="5382" y="10614"/>
                    <a:pt x="5230" y="11490"/>
                  </a:cubicBezTo>
                  <a:cubicBezTo>
                    <a:pt x="5079" y="12365"/>
                    <a:pt x="4880" y="13511"/>
                    <a:pt x="4687" y="14599"/>
                  </a:cubicBezTo>
                  <a:cubicBezTo>
                    <a:pt x="4494" y="15687"/>
                    <a:pt x="4308" y="16718"/>
                    <a:pt x="4137" y="17602"/>
                  </a:cubicBezTo>
                  <a:cubicBezTo>
                    <a:pt x="3967" y="18485"/>
                    <a:pt x="3813" y="19222"/>
                    <a:pt x="3713" y="19688"/>
                  </a:cubicBezTo>
                  <a:cubicBezTo>
                    <a:pt x="3613" y="20154"/>
                    <a:pt x="3568" y="20351"/>
                    <a:pt x="3523" y="20498"/>
                  </a:cubicBezTo>
                  <a:cubicBezTo>
                    <a:pt x="3478" y="20645"/>
                    <a:pt x="3433" y="20743"/>
                    <a:pt x="3430" y="20441"/>
                  </a:cubicBezTo>
                  <a:cubicBezTo>
                    <a:pt x="3427" y="20138"/>
                    <a:pt x="3465" y="19434"/>
                    <a:pt x="3565" y="18551"/>
                  </a:cubicBezTo>
                  <a:cubicBezTo>
                    <a:pt x="3665" y="17667"/>
                    <a:pt x="3825" y="16603"/>
                    <a:pt x="3944" y="15843"/>
                  </a:cubicBezTo>
                  <a:cubicBezTo>
                    <a:pt x="4063" y="15082"/>
                    <a:pt x="4141" y="14623"/>
                    <a:pt x="4231" y="14149"/>
                  </a:cubicBezTo>
                  <a:cubicBezTo>
                    <a:pt x="4321" y="13674"/>
                    <a:pt x="4423" y="13183"/>
                    <a:pt x="4607" y="12382"/>
                  </a:cubicBezTo>
                  <a:cubicBezTo>
                    <a:pt x="4790" y="11580"/>
                    <a:pt x="5054" y="10467"/>
                    <a:pt x="5237" y="9731"/>
                  </a:cubicBezTo>
                  <a:cubicBezTo>
                    <a:pt x="5420" y="8994"/>
                    <a:pt x="5523" y="8634"/>
                    <a:pt x="5600" y="8413"/>
                  </a:cubicBezTo>
                  <a:cubicBezTo>
                    <a:pt x="5677" y="8193"/>
                    <a:pt x="5729" y="8111"/>
                    <a:pt x="5735" y="8389"/>
                  </a:cubicBezTo>
                  <a:cubicBezTo>
                    <a:pt x="5742" y="8667"/>
                    <a:pt x="5703" y="9305"/>
                    <a:pt x="5632" y="10091"/>
                  </a:cubicBezTo>
                  <a:cubicBezTo>
                    <a:pt x="5562" y="10876"/>
                    <a:pt x="5459" y="11809"/>
                    <a:pt x="5343" y="12807"/>
                  </a:cubicBezTo>
                  <a:cubicBezTo>
                    <a:pt x="5227" y="13805"/>
                    <a:pt x="5099" y="14869"/>
                    <a:pt x="4989" y="15777"/>
                  </a:cubicBezTo>
                  <a:cubicBezTo>
                    <a:pt x="4880" y="16685"/>
                    <a:pt x="4790" y="17438"/>
                    <a:pt x="4726" y="17921"/>
                  </a:cubicBezTo>
                  <a:cubicBezTo>
                    <a:pt x="4661" y="18403"/>
                    <a:pt x="4623" y="18616"/>
                    <a:pt x="4613" y="18608"/>
                  </a:cubicBezTo>
                  <a:cubicBezTo>
                    <a:pt x="4604" y="18600"/>
                    <a:pt x="4623" y="18371"/>
                    <a:pt x="4642" y="18142"/>
                  </a:cubicBezTo>
                </a:path>
              </a:pathLst>
            </a:custGeom>
            <a:noFill/>
            <a:ln cap="rnd"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75" name="Google Shape;75;p16"/>
            <p:cNvSpPr/>
            <p:nvPr/>
          </p:nvSpPr>
          <p:spPr>
            <a:xfrm>
              <a:off x="-522514" y="-369565"/>
              <a:ext cx="2327699" cy="1373918"/>
            </a:xfrm>
            <a:custGeom>
              <a:rect b="b" l="l" r="r" t="t"/>
              <a:pathLst>
                <a:path extrusionOk="0" h="21504" w="21590">
                  <a:moveTo>
                    <a:pt x="8746" y="10220"/>
                  </a:moveTo>
                  <a:cubicBezTo>
                    <a:pt x="8509" y="11057"/>
                    <a:pt x="8272" y="11894"/>
                    <a:pt x="7975" y="12613"/>
                  </a:cubicBezTo>
                  <a:cubicBezTo>
                    <a:pt x="7679" y="13332"/>
                    <a:pt x="7323" y="13932"/>
                    <a:pt x="7113" y="14242"/>
                  </a:cubicBezTo>
                  <a:cubicBezTo>
                    <a:pt x="6902" y="14551"/>
                    <a:pt x="6838" y="14569"/>
                    <a:pt x="6800" y="14396"/>
                  </a:cubicBezTo>
                  <a:cubicBezTo>
                    <a:pt x="6762" y="14224"/>
                    <a:pt x="6751" y="13860"/>
                    <a:pt x="6811" y="13223"/>
                  </a:cubicBezTo>
                  <a:cubicBezTo>
                    <a:pt x="6870" y="12586"/>
                    <a:pt x="6999" y="11676"/>
                    <a:pt x="7199" y="10739"/>
                  </a:cubicBezTo>
                  <a:cubicBezTo>
                    <a:pt x="7398" y="9802"/>
                    <a:pt x="7668" y="8837"/>
                    <a:pt x="7954" y="7927"/>
                  </a:cubicBezTo>
                  <a:cubicBezTo>
                    <a:pt x="8240" y="7017"/>
                    <a:pt x="8542" y="6162"/>
                    <a:pt x="8892" y="5280"/>
                  </a:cubicBezTo>
                  <a:cubicBezTo>
                    <a:pt x="9243" y="4397"/>
                    <a:pt x="9642" y="3487"/>
                    <a:pt x="9863" y="2987"/>
                  </a:cubicBezTo>
                  <a:cubicBezTo>
                    <a:pt x="10084" y="2486"/>
                    <a:pt x="10127" y="2395"/>
                    <a:pt x="10170" y="2450"/>
                  </a:cubicBezTo>
                  <a:cubicBezTo>
                    <a:pt x="10213" y="2505"/>
                    <a:pt x="10256" y="2705"/>
                    <a:pt x="10218" y="3160"/>
                  </a:cubicBezTo>
                  <a:cubicBezTo>
                    <a:pt x="10181" y="3615"/>
                    <a:pt x="10062" y="4324"/>
                    <a:pt x="9884" y="5143"/>
                  </a:cubicBezTo>
                  <a:cubicBezTo>
                    <a:pt x="9706" y="5962"/>
                    <a:pt x="9469" y="6890"/>
                    <a:pt x="9286" y="7618"/>
                  </a:cubicBezTo>
                  <a:cubicBezTo>
                    <a:pt x="9102" y="8346"/>
                    <a:pt x="8973" y="8874"/>
                    <a:pt x="8838" y="9392"/>
                  </a:cubicBezTo>
                  <a:cubicBezTo>
                    <a:pt x="8703" y="9911"/>
                    <a:pt x="8563" y="10420"/>
                    <a:pt x="8288" y="11439"/>
                  </a:cubicBezTo>
                  <a:cubicBezTo>
                    <a:pt x="8013" y="12458"/>
                    <a:pt x="7603" y="13987"/>
                    <a:pt x="7296" y="15161"/>
                  </a:cubicBezTo>
                  <a:cubicBezTo>
                    <a:pt x="6989" y="16334"/>
                    <a:pt x="6784" y="17153"/>
                    <a:pt x="6665" y="17617"/>
                  </a:cubicBezTo>
                  <a:cubicBezTo>
                    <a:pt x="6547" y="18081"/>
                    <a:pt x="6514" y="18191"/>
                    <a:pt x="6530" y="18100"/>
                  </a:cubicBezTo>
                  <a:cubicBezTo>
                    <a:pt x="6547" y="18009"/>
                    <a:pt x="6611" y="17717"/>
                    <a:pt x="6762" y="17171"/>
                  </a:cubicBezTo>
                  <a:cubicBezTo>
                    <a:pt x="6913" y="16626"/>
                    <a:pt x="7150" y="15825"/>
                    <a:pt x="7425" y="14961"/>
                  </a:cubicBezTo>
                  <a:cubicBezTo>
                    <a:pt x="7700" y="14096"/>
                    <a:pt x="8013" y="13168"/>
                    <a:pt x="8261" y="12458"/>
                  </a:cubicBezTo>
                  <a:cubicBezTo>
                    <a:pt x="8509" y="11749"/>
                    <a:pt x="8693" y="11257"/>
                    <a:pt x="8881" y="10775"/>
                  </a:cubicBezTo>
                  <a:cubicBezTo>
                    <a:pt x="9070" y="10293"/>
                    <a:pt x="9264" y="9820"/>
                    <a:pt x="9550" y="9110"/>
                  </a:cubicBezTo>
                  <a:cubicBezTo>
                    <a:pt x="9836" y="8400"/>
                    <a:pt x="10213" y="7454"/>
                    <a:pt x="10650" y="6408"/>
                  </a:cubicBezTo>
                  <a:cubicBezTo>
                    <a:pt x="11087" y="5362"/>
                    <a:pt x="11583" y="4215"/>
                    <a:pt x="11982" y="3369"/>
                  </a:cubicBezTo>
                  <a:cubicBezTo>
                    <a:pt x="12381" y="2523"/>
                    <a:pt x="12683" y="1977"/>
                    <a:pt x="12882" y="1677"/>
                  </a:cubicBezTo>
                  <a:cubicBezTo>
                    <a:pt x="13082" y="1376"/>
                    <a:pt x="13179" y="1322"/>
                    <a:pt x="13184" y="1577"/>
                  </a:cubicBezTo>
                  <a:cubicBezTo>
                    <a:pt x="13189" y="1831"/>
                    <a:pt x="13103" y="2395"/>
                    <a:pt x="12914" y="3151"/>
                  </a:cubicBezTo>
                  <a:cubicBezTo>
                    <a:pt x="12726" y="3906"/>
                    <a:pt x="12435" y="4852"/>
                    <a:pt x="12187" y="5635"/>
                  </a:cubicBezTo>
                  <a:cubicBezTo>
                    <a:pt x="11938" y="6417"/>
                    <a:pt x="11734" y="7036"/>
                    <a:pt x="11415" y="7946"/>
                  </a:cubicBezTo>
                  <a:cubicBezTo>
                    <a:pt x="11097" y="8855"/>
                    <a:pt x="10666" y="10056"/>
                    <a:pt x="10342" y="10966"/>
                  </a:cubicBezTo>
                  <a:cubicBezTo>
                    <a:pt x="10019" y="11876"/>
                    <a:pt x="9803" y="12495"/>
                    <a:pt x="9496" y="13359"/>
                  </a:cubicBezTo>
                  <a:cubicBezTo>
                    <a:pt x="9189" y="14224"/>
                    <a:pt x="8790" y="15334"/>
                    <a:pt x="8498" y="16143"/>
                  </a:cubicBezTo>
                  <a:cubicBezTo>
                    <a:pt x="8207" y="16953"/>
                    <a:pt x="8024" y="17463"/>
                    <a:pt x="7787" y="18109"/>
                  </a:cubicBezTo>
                  <a:cubicBezTo>
                    <a:pt x="7549" y="18755"/>
                    <a:pt x="7258" y="19537"/>
                    <a:pt x="7026" y="20110"/>
                  </a:cubicBezTo>
                  <a:cubicBezTo>
                    <a:pt x="6795" y="20684"/>
                    <a:pt x="6622" y="21047"/>
                    <a:pt x="6503" y="21266"/>
                  </a:cubicBezTo>
                  <a:cubicBezTo>
                    <a:pt x="6385" y="21484"/>
                    <a:pt x="6320" y="21557"/>
                    <a:pt x="6288" y="21466"/>
                  </a:cubicBezTo>
                  <a:cubicBezTo>
                    <a:pt x="6255" y="21375"/>
                    <a:pt x="6255" y="21120"/>
                    <a:pt x="6342" y="20502"/>
                  </a:cubicBezTo>
                  <a:cubicBezTo>
                    <a:pt x="6428" y="19883"/>
                    <a:pt x="6600" y="18900"/>
                    <a:pt x="6773" y="18054"/>
                  </a:cubicBezTo>
                  <a:cubicBezTo>
                    <a:pt x="6946" y="17208"/>
                    <a:pt x="7118" y="16498"/>
                    <a:pt x="7404" y="15461"/>
                  </a:cubicBezTo>
                  <a:cubicBezTo>
                    <a:pt x="7690" y="14424"/>
                    <a:pt x="8089" y="13059"/>
                    <a:pt x="8407" y="12049"/>
                  </a:cubicBezTo>
                  <a:cubicBezTo>
                    <a:pt x="8725" y="11039"/>
                    <a:pt x="8962" y="10384"/>
                    <a:pt x="9302" y="9447"/>
                  </a:cubicBezTo>
                  <a:cubicBezTo>
                    <a:pt x="9642" y="8510"/>
                    <a:pt x="10084" y="7290"/>
                    <a:pt x="10488" y="6235"/>
                  </a:cubicBezTo>
                  <a:cubicBezTo>
                    <a:pt x="10892" y="5180"/>
                    <a:pt x="11259" y="4288"/>
                    <a:pt x="11610" y="3487"/>
                  </a:cubicBezTo>
                  <a:cubicBezTo>
                    <a:pt x="11960" y="2687"/>
                    <a:pt x="12294" y="1977"/>
                    <a:pt x="12521" y="1567"/>
                  </a:cubicBezTo>
                  <a:cubicBezTo>
                    <a:pt x="12747" y="1158"/>
                    <a:pt x="12866" y="1049"/>
                    <a:pt x="12925" y="1067"/>
                  </a:cubicBezTo>
                  <a:cubicBezTo>
                    <a:pt x="12985" y="1085"/>
                    <a:pt x="12985" y="1231"/>
                    <a:pt x="12898" y="1613"/>
                  </a:cubicBezTo>
                  <a:cubicBezTo>
                    <a:pt x="12812" y="1995"/>
                    <a:pt x="12639" y="2614"/>
                    <a:pt x="12381" y="3369"/>
                  </a:cubicBezTo>
                  <a:cubicBezTo>
                    <a:pt x="12122" y="4124"/>
                    <a:pt x="11777" y="5016"/>
                    <a:pt x="11399" y="5917"/>
                  </a:cubicBezTo>
                  <a:cubicBezTo>
                    <a:pt x="11022" y="6817"/>
                    <a:pt x="10612" y="7727"/>
                    <a:pt x="10299" y="8400"/>
                  </a:cubicBezTo>
                  <a:cubicBezTo>
                    <a:pt x="9987" y="9074"/>
                    <a:pt x="9771" y="9510"/>
                    <a:pt x="9464" y="10147"/>
                  </a:cubicBezTo>
                  <a:cubicBezTo>
                    <a:pt x="9156" y="10784"/>
                    <a:pt x="8757" y="11621"/>
                    <a:pt x="8342" y="12431"/>
                  </a:cubicBezTo>
                  <a:cubicBezTo>
                    <a:pt x="7927" y="13241"/>
                    <a:pt x="7496" y="14023"/>
                    <a:pt x="7204" y="14533"/>
                  </a:cubicBezTo>
                  <a:cubicBezTo>
                    <a:pt x="6913" y="15042"/>
                    <a:pt x="6762" y="15279"/>
                    <a:pt x="6649" y="15406"/>
                  </a:cubicBezTo>
                  <a:cubicBezTo>
                    <a:pt x="6536" y="15534"/>
                    <a:pt x="6460" y="15552"/>
                    <a:pt x="6450" y="15343"/>
                  </a:cubicBezTo>
                  <a:cubicBezTo>
                    <a:pt x="6439" y="15133"/>
                    <a:pt x="6493" y="14697"/>
                    <a:pt x="6681" y="14032"/>
                  </a:cubicBezTo>
                  <a:cubicBezTo>
                    <a:pt x="6870" y="13368"/>
                    <a:pt x="7194" y="12477"/>
                    <a:pt x="7496" y="11740"/>
                  </a:cubicBezTo>
                  <a:cubicBezTo>
                    <a:pt x="7797" y="11003"/>
                    <a:pt x="8078" y="10420"/>
                    <a:pt x="8466" y="9620"/>
                  </a:cubicBezTo>
                  <a:cubicBezTo>
                    <a:pt x="8854" y="8819"/>
                    <a:pt x="9350" y="7800"/>
                    <a:pt x="9776" y="6890"/>
                  </a:cubicBezTo>
                  <a:cubicBezTo>
                    <a:pt x="10202" y="5980"/>
                    <a:pt x="10558" y="5180"/>
                    <a:pt x="10892" y="4433"/>
                  </a:cubicBezTo>
                  <a:cubicBezTo>
                    <a:pt x="11227" y="3687"/>
                    <a:pt x="11539" y="2996"/>
                    <a:pt x="11912" y="2277"/>
                  </a:cubicBezTo>
                  <a:cubicBezTo>
                    <a:pt x="12284" y="1558"/>
                    <a:pt x="12715" y="812"/>
                    <a:pt x="12968" y="421"/>
                  </a:cubicBezTo>
                  <a:cubicBezTo>
                    <a:pt x="13222" y="30"/>
                    <a:pt x="13297" y="-7"/>
                    <a:pt x="13324" y="103"/>
                  </a:cubicBezTo>
                  <a:cubicBezTo>
                    <a:pt x="13351" y="212"/>
                    <a:pt x="13330" y="467"/>
                    <a:pt x="13206" y="912"/>
                  </a:cubicBezTo>
                  <a:cubicBezTo>
                    <a:pt x="13082" y="1358"/>
                    <a:pt x="12855" y="1995"/>
                    <a:pt x="12566" y="2744"/>
                  </a:cubicBezTo>
                  <a:cubicBezTo>
                    <a:pt x="12276" y="3493"/>
                    <a:pt x="11924" y="4355"/>
                    <a:pt x="11541" y="5210"/>
                  </a:cubicBezTo>
                  <a:cubicBezTo>
                    <a:pt x="11158" y="6065"/>
                    <a:pt x="10745" y="6914"/>
                    <a:pt x="10436" y="7548"/>
                  </a:cubicBezTo>
                  <a:cubicBezTo>
                    <a:pt x="10127" y="8182"/>
                    <a:pt x="9922" y="8601"/>
                    <a:pt x="9708" y="9010"/>
                  </a:cubicBezTo>
                  <a:cubicBezTo>
                    <a:pt x="9494" y="9420"/>
                    <a:pt x="9271" y="9820"/>
                    <a:pt x="8840" y="10575"/>
                  </a:cubicBezTo>
                  <a:cubicBezTo>
                    <a:pt x="8409" y="11330"/>
                    <a:pt x="7769" y="12440"/>
                    <a:pt x="7190" y="13368"/>
                  </a:cubicBezTo>
                  <a:cubicBezTo>
                    <a:pt x="6611" y="14296"/>
                    <a:pt x="6094" y="15042"/>
                    <a:pt x="5700" y="15579"/>
                  </a:cubicBezTo>
                  <a:cubicBezTo>
                    <a:pt x="5306" y="16116"/>
                    <a:pt x="5037" y="16444"/>
                    <a:pt x="4859" y="16626"/>
                  </a:cubicBezTo>
                  <a:cubicBezTo>
                    <a:pt x="4681" y="16808"/>
                    <a:pt x="4595" y="16844"/>
                    <a:pt x="4562" y="16808"/>
                  </a:cubicBezTo>
                  <a:cubicBezTo>
                    <a:pt x="4530" y="16771"/>
                    <a:pt x="4552" y="16662"/>
                    <a:pt x="4703" y="16362"/>
                  </a:cubicBezTo>
                  <a:cubicBezTo>
                    <a:pt x="4854" y="16061"/>
                    <a:pt x="5134" y="15570"/>
                    <a:pt x="5517" y="14870"/>
                  </a:cubicBezTo>
                  <a:cubicBezTo>
                    <a:pt x="5900" y="14169"/>
                    <a:pt x="6385" y="13259"/>
                    <a:pt x="6822" y="12386"/>
                  </a:cubicBezTo>
                  <a:cubicBezTo>
                    <a:pt x="7258" y="11512"/>
                    <a:pt x="7647" y="10675"/>
                    <a:pt x="7943" y="10029"/>
                  </a:cubicBezTo>
                  <a:cubicBezTo>
                    <a:pt x="8240" y="9383"/>
                    <a:pt x="8445" y="8928"/>
                    <a:pt x="8660" y="8464"/>
                  </a:cubicBezTo>
                  <a:cubicBezTo>
                    <a:pt x="8876" y="8000"/>
                    <a:pt x="9102" y="7527"/>
                    <a:pt x="9426" y="6817"/>
                  </a:cubicBezTo>
                  <a:cubicBezTo>
                    <a:pt x="9749" y="6108"/>
                    <a:pt x="10170" y="5161"/>
                    <a:pt x="10655" y="4188"/>
                  </a:cubicBezTo>
                  <a:cubicBezTo>
                    <a:pt x="11140" y="3214"/>
                    <a:pt x="11690" y="2213"/>
                    <a:pt x="12176" y="1504"/>
                  </a:cubicBezTo>
                  <a:cubicBezTo>
                    <a:pt x="12661" y="794"/>
                    <a:pt x="13082" y="376"/>
                    <a:pt x="13330" y="166"/>
                  </a:cubicBezTo>
                  <a:cubicBezTo>
                    <a:pt x="13578" y="-43"/>
                    <a:pt x="13653" y="-43"/>
                    <a:pt x="13675" y="103"/>
                  </a:cubicBezTo>
                  <a:cubicBezTo>
                    <a:pt x="13696" y="248"/>
                    <a:pt x="13664" y="539"/>
                    <a:pt x="13481" y="1049"/>
                  </a:cubicBezTo>
                  <a:cubicBezTo>
                    <a:pt x="13297" y="1558"/>
                    <a:pt x="12963" y="2286"/>
                    <a:pt x="12548" y="3014"/>
                  </a:cubicBezTo>
                  <a:cubicBezTo>
                    <a:pt x="12133" y="3742"/>
                    <a:pt x="11637" y="4470"/>
                    <a:pt x="11194" y="5034"/>
                  </a:cubicBezTo>
                  <a:cubicBezTo>
                    <a:pt x="10752" y="5598"/>
                    <a:pt x="10364" y="5998"/>
                    <a:pt x="9976" y="6353"/>
                  </a:cubicBezTo>
                  <a:cubicBezTo>
                    <a:pt x="9588" y="6708"/>
                    <a:pt x="9199" y="7017"/>
                    <a:pt x="8698" y="7418"/>
                  </a:cubicBezTo>
                  <a:cubicBezTo>
                    <a:pt x="8196" y="7818"/>
                    <a:pt x="7582" y="8309"/>
                    <a:pt x="7064" y="8746"/>
                  </a:cubicBezTo>
                  <a:cubicBezTo>
                    <a:pt x="6547" y="9183"/>
                    <a:pt x="6126" y="9565"/>
                    <a:pt x="5646" y="10038"/>
                  </a:cubicBezTo>
                  <a:cubicBezTo>
                    <a:pt x="5166" y="10511"/>
                    <a:pt x="4627" y="11075"/>
                    <a:pt x="4147" y="11612"/>
                  </a:cubicBezTo>
                  <a:cubicBezTo>
                    <a:pt x="3667" y="12149"/>
                    <a:pt x="3247" y="12659"/>
                    <a:pt x="3015" y="12941"/>
                  </a:cubicBezTo>
                  <a:cubicBezTo>
                    <a:pt x="2783" y="13223"/>
                    <a:pt x="2740" y="13277"/>
                    <a:pt x="2734" y="13168"/>
                  </a:cubicBezTo>
                  <a:cubicBezTo>
                    <a:pt x="2729" y="13059"/>
                    <a:pt x="2761" y="12786"/>
                    <a:pt x="2977" y="12222"/>
                  </a:cubicBezTo>
                  <a:cubicBezTo>
                    <a:pt x="3193" y="11658"/>
                    <a:pt x="3592" y="10802"/>
                    <a:pt x="3975" y="10066"/>
                  </a:cubicBezTo>
                  <a:cubicBezTo>
                    <a:pt x="4357" y="9329"/>
                    <a:pt x="4724" y="8710"/>
                    <a:pt x="5118" y="8118"/>
                  </a:cubicBezTo>
                  <a:cubicBezTo>
                    <a:pt x="5511" y="7527"/>
                    <a:pt x="5932" y="6963"/>
                    <a:pt x="6455" y="6317"/>
                  </a:cubicBezTo>
                  <a:cubicBezTo>
                    <a:pt x="6978" y="5671"/>
                    <a:pt x="7603" y="4943"/>
                    <a:pt x="8116" y="4388"/>
                  </a:cubicBezTo>
                  <a:cubicBezTo>
                    <a:pt x="8628" y="3833"/>
                    <a:pt x="9027" y="3451"/>
                    <a:pt x="9469" y="3060"/>
                  </a:cubicBezTo>
                  <a:cubicBezTo>
                    <a:pt x="9911" y="2668"/>
                    <a:pt x="10396" y="2268"/>
                    <a:pt x="10785" y="1968"/>
                  </a:cubicBezTo>
                  <a:cubicBezTo>
                    <a:pt x="11173" y="1668"/>
                    <a:pt x="11464" y="1467"/>
                    <a:pt x="11647" y="1358"/>
                  </a:cubicBezTo>
                  <a:cubicBezTo>
                    <a:pt x="11831" y="1249"/>
                    <a:pt x="11906" y="1231"/>
                    <a:pt x="11912" y="1285"/>
                  </a:cubicBezTo>
                  <a:cubicBezTo>
                    <a:pt x="11917" y="1340"/>
                    <a:pt x="11852" y="1467"/>
                    <a:pt x="11593" y="1859"/>
                  </a:cubicBezTo>
                  <a:cubicBezTo>
                    <a:pt x="11335" y="2250"/>
                    <a:pt x="10882" y="2905"/>
                    <a:pt x="10450" y="3496"/>
                  </a:cubicBezTo>
                  <a:cubicBezTo>
                    <a:pt x="10019" y="4088"/>
                    <a:pt x="9609" y="4615"/>
                    <a:pt x="9162" y="5143"/>
                  </a:cubicBezTo>
                  <a:cubicBezTo>
                    <a:pt x="8714" y="5671"/>
                    <a:pt x="8229" y="6199"/>
                    <a:pt x="7733" y="6681"/>
                  </a:cubicBezTo>
                  <a:cubicBezTo>
                    <a:pt x="7237" y="7163"/>
                    <a:pt x="6730" y="7600"/>
                    <a:pt x="6126" y="8055"/>
                  </a:cubicBezTo>
                  <a:cubicBezTo>
                    <a:pt x="5522" y="8510"/>
                    <a:pt x="4821" y="8983"/>
                    <a:pt x="4185" y="9365"/>
                  </a:cubicBezTo>
                  <a:cubicBezTo>
                    <a:pt x="3549" y="9747"/>
                    <a:pt x="2977" y="10038"/>
                    <a:pt x="2481" y="10220"/>
                  </a:cubicBezTo>
                  <a:cubicBezTo>
                    <a:pt x="1985" y="10402"/>
                    <a:pt x="1564" y="10475"/>
                    <a:pt x="1327" y="10511"/>
                  </a:cubicBezTo>
                  <a:cubicBezTo>
                    <a:pt x="1090" y="10548"/>
                    <a:pt x="1036" y="10548"/>
                    <a:pt x="1014" y="10466"/>
                  </a:cubicBezTo>
                  <a:cubicBezTo>
                    <a:pt x="993" y="10384"/>
                    <a:pt x="1004" y="10220"/>
                    <a:pt x="1295" y="9947"/>
                  </a:cubicBezTo>
                  <a:cubicBezTo>
                    <a:pt x="1586" y="9674"/>
                    <a:pt x="2158" y="9292"/>
                    <a:pt x="2708" y="9028"/>
                  </a:cubicBezTo>
                  <a:cubicBezTo>
                    <a:pt x="3257" y="8764"/>
                    <a:pt x="3786" y="8619"/>
                    <a:pt x="4347" y="8464"/>
                  </a:cubicBezTo>
                  <a:cubicBezTo>
                    <a:pt x="4907" y="8309"/>
                    <a:pt x="5501" y="8146"/>
                    <a:pt x="6072" y="7964"/>
                  </a:cubicBezTo>
                  <a:cubicBezTo>
                    <a:pt x="6644" y="7782"/>
                    <a:pt x="7194" y="7582"/>
                    <a:pt x="7733" y="7409"/>
                  </a:cubicBezTo>
                  <a:cubicBezTo>
                    <a:pt x="8272" y="7236"/>
                    <a:pt x="8800" y="7090"/>
                    <a:pt x="9092" y="7017"/>
                  </a:cubicBezTo>
                  <a:cubicBezTo>
                    <a:pt x="9383" y="6945"/>
                    <a:pt x="9437" y="6945"/>
                    <a:pt x="9178" y="6963"/>
                  </a:cubicBezTo>
                  <a:cubicBezTo>
                    <a:pt x="8919" y="6981"/>
                    <a:pt x="8347" y="7017"/>
                    <a:pt x="7776" y="7036"/>
                  </a:cubicBezTo>
                  <a:cubicBezTo>
                    <a:pt x="7204" y="7054"/>
                    <a:pt x="6633" y="7054"/>
                    <a:pt x="6018" y="6954"/>
                  </a:cubicBezTo>
                  <a:cubicBezTo>
                    <a:pt x="5403" y="6854"/>
                    <a:pt x="4746" y="6654"/>
                    <a:pt x="4228" y="6435"/>
                  </a:cubicBezTo>
                  <a:cubicBezTo>
                    <a:pt x="3710" y="6217"/>
                    <a:pt x="3333" y="5980"/>
                    <a:pt x="3133" y="5816"/>
                  </a:cubicBezTo>
                  <a:cubicBezTo>
                    <a:pt x="2934" y="5653"/>
                    <a:pt x="2912" y="5562"/>
                    <a:pt x="2945" y="5516"/>
                  </a:cubicBezTo>
                  <a:cubicBezTo>
                    <a:pt x="2977" y="5471"/>
                    <a:pt x="3063" y="5471"/>
                    <a:pt x="3403" y="5443"/>
                  </a:cubicBezTo>
                  <a:cubicBezTo>
                    <a:pt x="3743" y="5416"/>
                    <a:pt x="4336" y="5362"/>
                    <a:pt x="4940" y="5407"/>
                  </a:cubicBezTo>
                  <a:cubicBezTo>
                    <a:pt x="5544" y="5453"/>
                    <a:pt x="6158" y="5598"/>
                    <a:pt x="6735" y="5853"/>
                  </a:cubicBezTo>
                  <a:cubicBezTo>
                    <a:pt x="7312" y="6108"/>
                    <a:pt x="7851" y="6472"/>
                    <a:pt x="8288" y="6808"/>
                  </a:cubicBezTo>
                  <a:cubicBezTo>
                    <a:pt x="8725" y="7145"/>
                    <a:pt x="9059" y="7454"/>
                    <a:pt x="9259" y="7636"/>
                  </a:cubicBezTo>
                  <a:cubicBezTo>
                    <a:pt x="9458" y="7818"/>
                    <a:pt x="9523" y="7873"/>
                    <a:pt x="9501" y="7918"/>
                  </a:cubicBezTo>
                  <a:cubicBezTo>
                    <a:pt x="9480" y="7964"/>
                    <a:pt x="9372" y="8000"/>
                    <a:pt x="9027" y="7973"/>
                  </a:cubicBezTo>
                  <a:cubicBezTo>
                    <a:pt x="8682" y="7946"/>
                    <a:pt x="8099" y="7855"/>
                    <a:pt x="7523" y="7691"/>
                  </a:cubicBezTo>
                  <a:cubicBezTo>
                    <a:pt x="6946" y="7527"/>
                    <a:pt x="6374" y="7290"/>
                    <a:pt x="5829" y="7008"/>
                  </a:cubicBezTo>
                  <a:cubicBezTo>
                    <a:pt x="5285" y="6726"/>
                    <a:pt x="4767" y="6399"/>
                    <a:pt x="4260" y="6062"/>
                  </a:cubicBezTo>
                  <a:cubicBezTo>
                    <a:pt x="3754" y="5725"/>
                    <a:pt x="3257" y="5380"/>
                    <a:pt x="2972" y="5180"/>
                  </a:cubicBezTo>
                  <a:cubicBezTo>
                    <a:pt x="2686" y="4979"/>
                    <a:pt x="2610" y="4925"/>
                    <a:pt x="2530" y="4861"/>
                  </a:cubicBezTo>
                  <a:cubicBezTo>
                    <a:pt x="2449" y="4797"/>
                    <a:pt x="2362" y="4725"/>
                    <a:pt x="2352" y="4688"/>
                  </a:cubicBezTo>
                  <a:cubicBezTo>
                    <a:pt x="2341" y="4652"/>
                    <a:pt x="2406" y="4652"/>
                    <a:pt x="2659" y="4761"/>
                  </a:cubicBezTo>
                  <a:cubicBezTo>
                    <a:pt x="2912" y="4870"/>
                    <a:pt x="3355" y="5089"/>
                    <a:pt x="3899" y="5280"/>
                  </a:cubicBezTo>
                  <a:cubicBezTo>
                    <a:pt x="4444" y="5471"/>
                    <a:pt x="5091" y="5635"/>
                    <a:pt x="5684" y="5789"/>
                  </a:cubicBezTo>
                  <a:cubicBezTo>
                    <a:pt x="6277" y="5944"/>
                    <a:pt x="6816" y="6089"/>
                    <a:pt x="7415" y="6344"/>
                  </a:cubicBezTo>
                  <a:cubicBezTo>
                    <a:pt x="8013" y="6599"/>
                    <a:pt x="8671" y="6963"/>
                    <a:pt x="9065" y="7199"/>
                  </a:cubicBezTo>
                  <a:cubicBezTo>
                    <a:pt x="9458" y="7436"/>
                    <a:pt x="9588" y="7545"/>
                    <a:pt x="9685" y="7645"/>
                  </a:cubicBezTo>
                  <a:cubicBezTo>
                    <a:pt x="9782" y="7745"/>
                    <a:pt x="9846" y="7836"/>
                    <a:pt x="9825" y="7873"/>
                  </a:cubicBezTo>
                  <a:cubicBezTo>
                    <a:pt x="9803" y="7909"/>
                    <a:pt x="9695" y="7891"/>
                    <a:pt x="9420" y="7700"/>
                  </a:cubicBezTo>
                  <a:cubicBezTo>
                    <a:pt x="9145" y="7509"/>
                    <a:pt x="8703" y="7145"/>
                    <a:pt x="8267" y="6826"/>
                  </a:cubicBezTo>
                  <a:cubicBezTo>
                    <a:pt x="7830" y="6508"/>
                    <a:pt x="7398" y="6235"/>
                    <a:pt x="6843" y="5935"/>
                  </a:cubicBezTo>
                  <a:cubicBezTo>
                    <a:pt x="6288" y="5635"/>
                    <a:pt x="5608" y="5307"/>
                    <a:pt x="4983" y="5089"/>
                  </a:cubicBezTo>
                  <a:cubicBezTo>
                    <a:pt x="4357" y="4870"/>
                    <a:pt x="3786" y="4761"/>
                    <a:pt x="3295" y="4706"/>
                  </a:cubicBezTo>
                  <a:cubicBezTo>
                    <a:pt x="2805" y="4652"/>
                    <a:pt x="2395" y="4652"/>
                    <a:pt x="2093" y="4652"/>
                  </a:cubicBezTo>
                  <a:cubicBezTo>
                    <a:pt x="1791" y="4652"/>
                    <a:pt x="1597" y="4652"/>
                    <a:pt x="1570" y="4606"/>
                  </a:cubicBezTo>
                  <a:cubicBezTo>
                    <a:pt x="1543" y="4561"/>
                    <a:pt x="1683" y="4470"/>
                    <a:pt x="1985" y="4279"/>
                  </a:cubicBezTo>
                  <a:cubicBezTo>
                    <a:pt x="2287" y="4088"/>
                    <a:pt x="2751" y="3797"/>
                    <a:pt x="3290" y="3560"/>
                  </a:cubicBezTo>
                  <a:cubicBezTo>
                    <a:pt x="3829" y="3323"/>
                    <a:pt x="4444" y="3141"/>
                    <a:pt x="5026" y="3041"/>
                  </a:cubicBezTo>
                  <a:cubicBezTo>
                    <a:pt x="5608" y="2941"/>
                    <a:pt x="6158" y="2923"/>
                    <a:pt x="6708" y="3014"/>
                  </a:cubicBezTo>
                  <a:cubicBezTo>
                    <a:pt x="7258" y="3105"/>
                    <a:pt x="7808" y="3305"/>
                    <a:pt x="8358" y="3606"/>
                  </a:cubicBezTo>
                  <a:cubicBezTo>
                    <a:pt x="8908" y="3906"/>
                    <a:pt x="9458" y="4306"/>
                    <a:pt x="9868" y="4679"/>
                  </a:cubicBezTo>
                  <a:cubicBezTo>
                    <a:pt x="10278" y="5052"/>
                    <a:pt x="10547" y="5398"/>
                    <a:pt x="10698" y="5625"/>
                  </a:cubicBezTo>
                  <a:cubicBezTo>
                    <a:pt x="10849" y="5853"/>
                    <a:pt x="10882" y="5962"/>
                    <a:pt x="10844" y="6026"/>
                  </a:cubicBezTo>
                  <a:cubicBezTo>
                    <a:pt x="10806" y="6089"/>
                    <a:pt x="10698" y="6108"/>
                    <a:pt x="10407" y="6171"/>
                  </a:cubicBezTo>
                  <a:cubicBezTo>
                    <a:pt x="10116" y="6235"/>
                    <a:pt x="9642" y="6344"/>
                    <a:pt x="9075" y="6481"/>
                  </a:cubicBezTo>
                  <a:cubicBezTo>
                    <a:pt x="8509" y="6617"/>
                    <a:pt x="7851" y="6781"/>
                    <a:pt x="7264" y="6927"/>
                  </a:cubicBezTo>
                  <a:cubicBezTo>
                    <a:pt x="6676" y="7072"/>
                    <a:pt x="6158" y="7199"/>
                    <a:pt x="5527" y="7354"/>
                  </a:cubicBezTo>
                  <a:cubicBezTo>
                    <a:pt x="4897" y="7509"/>
                    <a:pt x="4153" y="7691"/>
                    <a:pt x="3489" y="7836"/>
                  </a:cubicBezTo>
                  <a:cubicBezTo>
                    <a:pt x="2826" y="7982"/>
                    <a:pt x="2244" y="8091"/>
                    <a:pt x="1710" y="8173"/>
                  </a:cubicBezTo>
                  <a:cubicBezTo>
                    <a:pt x="1176" y="8255"/>
                    <a:pt x="691" y="8309"/>
                    <a:pt x="400" y="8346"/>
                  </a:cubicBezTo>
                  <a:cubicBezTo>
                    <a:pt x="109" y="8382"/>
                    <a:pt x="12" y="8400"/>
                    <a:pt x="1" y="8428"/>
                  </a:cubicBezTo>
                  <a:cubicBezTo>
                    <a:pt x="-10" y="8455"/>
                    <a:pt x="65" y="8491"/>
                    <a:pt x="405" y="8528"/>
                  </a:cubicBezTo>
                  <a:cubicBezTo>
                    <a:pt x="745" y="8564"/>
                    <a:pt x="1349" y="8601"/>
                    <a:pt x="1963" y="8637"/>
                  </a:cubicBezTo>
                  <a:cubicBezTo>
                    <a:pt x="2578" y="8673"/>
                    <a:pt x="3204" y="8710"/>
                    <a:pt x="3824" y="8801"/>
                  </a:cubicBezTo>
                  <a:cubicBezTo>
                    <a:pt x="4444" y="8892"/>
                    <a:pt x="5058" y="9037"/>
                    <a:pt x="5689" y="9219"/>
                  </a:cubicBezTo>
                  <a:cubicBezTo>
                    <a:pt x="6320" y="9401"/>
                    <a:pt x="6967" y="9620"/>
                    <a:pt x="7463" y="9829"/>
                  </a:cubicBezTo>
                  <a:cubicBezTo>
                    <a:pt x="7959" y="10038"/>
                    <a:pt x="8304" y="10238"/>
                    <a:pt x="8515" y="10366"/>
                  </a:cubicBezTo>
                  <a:cubicBezTo>
                    <a:pt x="8725" y="10493"/>
                    <a:pt x="8800" y="10548"/>
                    <a:pt x="8811" y="10575"/>
                  </a:cubicBezTo>
                  <a:cubicBezTo>
                    <a:pt x="8822" y="10602"/>
                    <a:pt x="8768" y="10602"/>
                    <a:pt x="8477" y="10584"/>
                  </a:cubicBezTo>
                  <a:cubicBezTo>
                    <a:pt x="8186" y="10566"/>
                    <a:pt x="7657" y="10530"/>
                    <a:pt x="7059" y="10384"/>
                  </a:cubicBezTo>
                  <a:cubicBezTo>
                    <a:pt x="6460" y="10238"/>
                    <a:pt x="5792" y="9984"/>
                    <a:pt x="5242" y="9765"/>
                  </a:cubicBezTo>
                  <a:cubicBezTo>
                    <a:pt x="4692" y="9547"/>
                    <a:pt x="4260" y="9365"/>
                    <a:pt x="3786" y="9137"/>
                  </a:cubicBezTo>
                  <a:cubicBezTo>
                    <a:pt x="3311" y="8910"/>
                    <a:pt x="2794" y="8637"/>
                    <a:pt x="2422" y="8446"/>
                  </a:cubicBezTo>
                  <a:cubicBezTo>
                    <a:pt x="2050" y="8255"/>
                    <a:pt x="1823" y="8146"/>
                    <a:pt x="1618" y="8037"/>
                  </a:cubicBezTo>
                  <a:cubicBezTo>
                    <a:pt x="1413" y="7927"/>
                    <a:pt x="1230" y="7818"/>
                    <a:pt x="1192" y="7773"/>
                  </a:cubicBezTo>
                  <a:cubicBezTo>
                    <a:pt x="1155" y="7727"/>
                    <a:pt x="1262" y="7745"/>
                    <a:pt x="1564" y="7900"/>
                  </a:cubicBezTo>
                  <a:cubicBezTo>
                    <a:pt x="1866" y="8055"/>
                    <a:pt x="2362" y="8346"/>
                    <a:pt x="2842" y="8610"/>
                  </a:cubicBezTo>
                  <a:cubicBezTo>
                    <a:pt x="3322" y="8874"/>
                    <a:pt x="3786" y="9110"/>
                    <a:pt x="4271" y="9329"/>
                  </a:cubicBezTo>
                  <a:cubicBezTo>
                    <a:pt x="4756" y="9547"/>
                    <a:pt x="5263" y="9747"/>
                    <a:pt x="5840" y="10029"/>
                  </a:cubicBezTo>
                  <a:cubicBezTo>
                    <a:pt x="6417" y="10311"/>
                    <a:pt x="7064" y="10675"/>
                    <a:pt x="7620" y="11030"/>
                  </a:cubicBezTo>
                  <a:cubicBezTo>
                    <a:pt x="8175" y="11385"/>
                    <a:pt x="8639" y="11731"/>
                    <a:pt x="8903" y="11940"/>
                  </a:cubicBezTo>
                  <a:cubicBezTo>
                    <a:pt x="9167" y="12149"/>
                    <a:pt x="9232" y="12222"/>
                    <a:pt x="9199" y="12258"/>
                  </a:cubicBezTo>
                  <a:cubicBezTo>
                    <a:pt x="9167" y="12295"/>
                    <a:pt x="9038" y="12295"/>
                    <a:pt x="8725" y="12204"/>
                  </a:cubicBezTo>
                  <a:cubicBezTo>
                    <a:pt x="8412" y="12113"/>
                    <a:pt x="7916" y="11931"/>
                    <a:pt x="7323" y="11649"/>
                  </a:cubicBezTo>
                  <a:cubicBezTo>
                    <a:pt x="6730" y="11367"/>
                    <a:pt x="6040" y="10984"/>
                    <a:pt x="5398" y="10648"/>
                  </a:cubicBezTo>
                  <a:cubicBezTo>
                    <a:pt x="4756" y="10311"/>
                    <a:pt x="4163" y="10020"/>
                    <a:pt x="3565" y="9774"/>
                  </a:cubicBezTo>
                  <a:cubicBezTo>
                    <a:pt x="2966" y="9529"/>
                    <a:pt x="2362" y="9329"/>
                    <a:pt x="1866" y="9147"/>
                  </a:cubicBezTo>
                  <a:cubicBezTo>
                    <a:pt x="1370" y="8965"/>
                    <a:pt x="982" y="8801"/>
                    <a:pt x="761" y="8701"/>
                  </a:cubicBezTo>
                  <a:cubicBezTo>
                    <a:pt x="540" y="8601"/>
                    <a:pt x="486" y="8564"/>
                    <a:pt x="502" y="8546"/>
                  </a:cubicBezTo>
                  <a:cubicBezTo>
                    <a:pt x="518" y="8528"/>
                    <a:pt x="605" y="8528"/>
                    <a:pt x="912" y="8555"/>
                  </a:cubicBezTo>
                  <a:cubicBezTo>
                    <a:pt x="1219" y="8582"/>
                    <a:pt x="1748" y="8637"/>
                    <a:pt x="2352" y="8774"/>
                  </a:cubicBezTo>
                  <a:cubicBezTo>
                    <a:pt x="2956" y="8910"/>
                    <a:pt x="3635" y="9128"/>
                    <a:pt x="4223" y="9338"/>
                  </a:cubicBezTo>
                  <a:cubicBezTo>
                    <a:pt x="4810" y="9547"/>
                    <a:pt x="5306" y="9747"/>
                    <a:pt x="5867" y="10029"/>
                  </a:cubicBezTo>
                  <a:cubicBezTo>
                    <a:pt x="6428" y="10311"/>
                    <a:pt x="7053" y="10675"/>
                    <a:pt x="7479" y="10930"/>
                  </a:cubicBezTo>
                  <a:cubicBezTo>
                    <a:pt x="7905" y="11185"/>
                    <a:pt x="8132" y="11330"/>
                    <a:pt x="8283" y="11439"/>
                  </a:cubicBezTo>
                  <a:cubicBezTo>
                    <a:pt x="8434" y="11549"/>
                    <a:pt x="8509" y="11621"/>
                    <a:pt x="8493" y="11658"/>
                  </a:cubicBezTo>
                  <a:cubicBezTo>
                    <a:pt x="8477" y="11694"/>
                    <a:pt x="8369" y="11694"/>
                    <a:pt x="8078" y="11685"/>
                  </a:cubicBezTo>
                  <a:cubicBezTo>
                    <a:pt x="7787" y="11676"/>
                    <a:pt x="7312" y="11658"/>
                    <a:pt x="6751" y="11549"/>
                  </a:cubicBezTo>
                  <a:cubicBezTo>
                    <a:pt x="6191" y="11439"/>
                    <a:pt x="5544" y="11239"/>
                    <a:pt x="4907" y="11048"/>
                  </a:cubicBezTo>
                  <a:cubicBezTo>
                    <a:pt x="4271" y="10857"/>
                    <a:pt x="3646" y="10675"/>
                    <a:pt x="3036" y="10520"/>
                  </a:cubicBezTo>
                  <a:cubicBezTo>
                    <a:pt x="2427" y="10366"/>
                    <a:pt x="1834" y="10238"/>
                    <a:pt x="1370" y="10084"/>
                  </a:cubicBezTo>
                  <a:cubicBezTo>
                    <a:pt x="907" y="9929"/>
                    <a:pt x="572" y="9747"/>
                    <a:pt x="389" y="9556"/>
                  </a:cubicBezTo>
                  <a:cubicBezTo>
                    <a:pt x="206" y="9365"/>
                    <a:pt x="173" y="9165"/>
                    <a:pt x="405" y="8919"/>
                  </a:cubicBezTo>
                  <a:cubicBezTo>
                    <a:pt x="637" y="8673"/>
                    <a:pt x="1133" y="8382"/>
                    <a:pt x="1667" y="8164"/>
                  </a:cubicBezTo>
                  <a:cubicBezTo>
                    <a:pt x="2201" y="7946"/>
                    <a:pt x="2772" y="7800"/>
                    <a:pt x="3349" y="7709"/>
                  </a:cubicBezTo>
                  <a:cubicBezTo>
                    <a:pt x="3926" y="7618"/>
                    <a:pt x="4508" y="7582"/>
                    <a:pt x="5107" y="7563"/>
                  </a:cubicBezTo>
                  <a:cubicBezTo>
                    <a:pt x="5705" y="7545"/>
                    <a:pt x="6320" y="7545"/>
                    <a:pt x="6946" y="7545"/>
                  </a:cubicBezTo>
                  <a:cubicBezTo>
                    <a:pt x="7571" y="7545"/>
                    <a:pt x="8207" y="7545"/>
                    <a:pt x="8655" y="7554"/>
                  </a:cubicBezTo>
                  <a:cubicBezTo>
                    <a:pt x="9102" y="7563"/>
                    <a:pt x="9361" y="7582"/>
                    <a:pt x="9523" y="7609"/>
                  </a:cubicBezTo>
                  <a:cubicBezTo>
                    <a:pt x="9685" y="7636"/>
                    <a:pt x="9749" y="7673"/>
                    <a:pt x="9755" y="7691"/>
                  </a:cubicBezTo>
                  <a:cubicBezTo>
                    <a:pt x="9760" y="7709"/>
                    <a:pt x="9706" y="7709"/>
                    <a:pt x="9399" y="7654"/>
                  </a:cubicBezTo>
                  <a:cubicBezTo>
                    <a:pt x="9092" y="7600"/>
                    <a:pt x="8531" y="7491"/>
                    <a:pt x="8035" y="7290"/>
                  </a:cubicBezTo>
                  <a:cubicBezTo>
                    <a:pt x="7539" y="7090"/>
                    <a:pt x="7107" y="6799"/>
                    <a:pt x="6574" y="6371"/>
                  </a:cubicBezTo>
                  <a:cubicBezTo>
                    <a:pt x="6040" y="5944"/>
                    <a:pt x="5403" y="5380"/>
                    <a:pt x="4810" y="4870"/>
                  </a:cubicBezTo>
                  <a:cubicBezTo>
                    <a:pt x="4217" y="4361"/>
                    <a:pt x="3667" y="3906"/>
                    <a:pt x="3328" y="3651"/>
                  </a:cubicBezTo>
                  <a:cubicBezTo>
                    <a:pt x="2988" y="3396"/>
                    <a:pt x="2858" y="3342"/>
                    <a:pt x="2767" y="3305"/>
                  </a:cubicBezTo>
                  <a:cubicBezTo>
                    <a:pt x="2675" y="3269"/>
                    <a:pt x="2621" y="3251"/>
                    <a:pt x="2648" y="3269"/>
                  </a:cubicBezTo>
                  <a:cubicBezTo>
                    <a:pt x="2675" y="3287"/>
                    <a:pt x="2783" y="3342"/>
                    <a:pt x="3101" y="3542"/>
                  </a:cubicBezTo>
                  <a:cubicBezTo>
                    <a:pt x="3419" y="3742"/>
                    <a:pt x="3948" y="4088"/>
                    <a:pt x="4492" y="4470"/>
                  </a:cubicBezTo>
                  <a:cubicBezTo>
                    <a:pt x="5037" y="4852"/>
                    <a:pt x="5598" y="5271"/>
                    <a:pt x="6077" y="5616"/>
                  </a:cubicBezTo>
                  <a:cubicBezTo>
                    <a:pt x="6557" y="5962"/>
                    <a:pt x="6956" y="6235"/>
                    <a:pt x="7485" y="6626"/>
                  </a:cubicBezTo>
                  <a:cubicBezTo>
                    <a:pt x="8013" y="7017"/>
                    <a:pt x="8671" y="7527"/>
                    <a:pt x="9210" y="7955"/>
                  </a:cubicBezTo>
                  <a:cubicBezTo>
                    <a:pt x="9749" y="8382"/>
                    <a:pt x="10170" y="8728"/>
                    <a:pt x="10574" y="9083"/>
                  </a:cubicBezTo>
                  <a:cubicBezTo>
                    <a:pt x="10979" y="9438"/>
                    <a:pt x="11367" y="9802"/>
                    <a:pt x="11917" y="10202"/>
                  </a:cubicBezTo>
                  <a:cubicBezTo>
                    <a:pt x="12467" y="10602"/>
                    <a:pt x="13179" y="11039"/>
                    <a:pt x="13842" y="11321"/>
                  </a:cubicBezTo>
                  <a:cubicBezTo>
                    <a:pt x="14505" y="11603"/>
                    <a:pt x="15120" y="11731"/>
                    <a:pt x="15627" y="11858"/>
                  </a:cubicBezTo>
                  <a:cubicBezTo>
                    <a:pt x="16133" y="11985"/>
                    <a:pt x="16532" y="12113"/>
                    <a:pt x="16759" y="12204"/>
                  </a:cubicBezTo>
                  <a:cubicBezTo>
                    <a:pt x="16985" y="12295"/>
                    <a:pt x="17039" y="12349"/>
                    <a:pt x="17007" y="12377"/>
                  </a:cubicBezTo>
                  <a:cubicBezTo>
                    <a:pt x="16975" y="12404"/>
                    <a:pt x="16856" y="12404"/>
                    <a:pt x="16522" y="12367"/>
                  </a:cubicBezTo>
                  <a:cubicBezTo>
                    <a:pt x="16187" y="12331"/>
                    <a:pt x="15637" y="12258"/>
                    <a:pt x="15087" y="12104"/>
                  </a:cubicBezTo>
                  <a:cubicBezTo>
                    <a:pt x="14537" y="11949"/>
                    <a:pt x="13987" y="11712"/>
                    <a:pt x="13437" y="11476"/>
                  </a:cubicBezTo>
                  <a:cubicBezTo>
                    <a:pt x="12887" y="11239"/>
                    <a:pt x="12337" y="11003"/>
                    <a:pt x="11707" y="10775"/>
                  </a:cubicBezTo>
                  <a:cubicBezTo>
                    <a:pt x="11076" y="10548"/>
                    <a:pt x="10364" y="10329"/>
                    <a:pt x="9690" y="10156"/>
                  </a:cubicBezTo>
                  <a:cubicBezTo>
                    <a:pt x="9016" y="9984"/>
                    <a:pt x="8380" y="9856"/>
                    <a:pt x="7765" y="9783"/>
                  </a:cubicBezTo>
                  <a:cubicBezTo>
                    <a:pt x="7150" y="9711"/>
                    <a:pt x="6557" y="9692"/>
                    <a:pt x="6218" y="9683"/>
                  </a:cubicBezTo>
                  <a:cubicBezTo>
                    <a:pt x="5878" y="9674"/>
                    <a:pt x="5792" y="9674"/>
                    <a:pt x="5700" y="9674"/>
                  </a:cubicBezTo>
                  <a:cubicBezTo>
                    <a:pt x="5608" y="9674"/>
                    <a:pt x="5511" y="9674"/>
                    <a:pt x="5511" y="9665"/>
                  </a:cubicBezTo>
                  <a:cubicBezTo>
                    <a:pt x="5511" y="9656"/>
                    <a:pt x="5608" y="9638"/>
                    <a:pt x="5910" y="9574"/>
                  </a:cubicBezTo>
                  <a:cubicBezTo>
                    <a:pt x="6212" y="9510"/>
                    <a:pt x="6719" y="9401"/>
                    <a:pt x="7323" y="9283"/>
                  </a:cubicBezTo>
                  <a:cubicBezTo>
                    <a:pt x="7927" y="9165"/>
                    <a:pt x="8628" y="9037"/>
                    <a:pt x="9226" y="8965"/>
                  </a:cubicBezTo>
                  <a:cubicBezTo>
                    <a:pt x="9825" y="8892"/>
                    <a:pt x="10321" y="8874"/>
                    <a:pt x="10952" y="8855"/>
                  </a:cubicBezTo>
                  <a:cubicBezTo>
                    <a:pt x="11583" y="8837"/>
                    <a:pt x="12348" y="8819"/>
                    <a:pt x="12995" y="8810"/>
                  </a:cubicBezTo>
                  <a:cubicBezTo>
                    <a:pt x="13642" y="8801"/>
                    <a:pt x="14171" y="8801"/>
                    <a:pt x="14688" y="8792"/>
                  </a:cubicBezTo>
                  <a:cubicBezTo>
                    <a:pt x="15206" y="8783"/>
                    <a:pt x="15713" y="8764"/>
                    <a:pt x="16295" y="8755"/>
                  </a:cubicBezTo>
                  <a:cubicBezTo>
                    <a:pt x="16877" y="8746"/>
                    <a:pt x="17535" y="8746"/>
                    <a:pt x="18123" y="8728"/>
                  </a:cubicBezTo>
                  <a:cubicBezTo>
                    <a:pt x="18711" y="8710"/>
                    <a:pt x="19228" y="8673"/>
                    <a:pt x="19692" y="8610"/>
                  </a:cubicBezTo>
                  <a:cubicBezTo>
                    <a:pt x="20156" y="8546"/>
                    <a:pt x="20566" y="8455"/>
                    <a:pt x="20803" y="8410"/>
                  </a:cubicBezTo>
                  <a:cubicBezTo>
                    <a:pt x="21040" y="8364"/>
                    <a:pt x="21105" y="8364"/>
                    <a:pt x="21105" y="8364"/>
                  </a:cubicBezTo>
                  <a:cubicBezTo>
                    <a:pt x="21105" y="8364"/>
                    <a:pt x="21040" y="8364"/>
                    <a:pt x="20738" y="8410"/>
                  </a:cubicBezTo>
                  <a:cubicBezTo>
                    <a:pt x="20436" y="8455"/>
                    <a:pt x="19897" y="8546"/>
                    <a:pt x="19320" y="8619"/>
                  </a:cubicBezTo>
                  <a:cubicBezTo>
                    <a:pt x="18743" y="8692"/>
                    <a:pt x="18128" y="8746"/>
                    <a:pt x="17595" y="8792"/>
                  </a:cubicBezTo>
                  <a:cubicBezTo>
                    <a:pt x="17061" y="8837"/>
                    <a:pt x="16608" y="8874"/>
                    <a:pt x="16053" y="8937"/>
                  </a:cubicBezTo>
                  <a:cubicBezTo>
                    <a:pt x="15497" y="9001"/>
                    <a:pt x="14839" y="9092"/>
                    <a:pt x="14225" y="9183"/>
                  </a:cubicBezTo>
                  <a:cubicBezTo>
                    <a:pt x="13610" y="9274"/>
                    <a:pt x="13038" y="9365"/>
                    <a:pt x="12515" y="9420"/>
                  </a:cubicBezTo>
                  <a:cubicBezTo>
                    <a:pt x="11992" y="9474"/>
                    <a:pt x="11518" y="9492"/>
                    <a:pt x="11232" y="9501"/>
                  </a:cubicBezTo>
                  <a:cubicBezTo>
                    <a:pt x="10946" y="9510"/>
                    <a:pt x="10849" y="9510"/>
                    <a:pt x="10828" y="9510"/>
                  </a:cubicBezTo>
                  <a:cubicBezTo>
                    <a:pt x="10806" y="9510"/>
                    <a:pt x="10860" y="9510"/>
                    <a:pt x="11119" y="9474"/>
                  </a:cubicBezTo>
                  <a:cubicBezTo>
                    <a:pt x="11378" y="9438"/>
                    <a:pt x="11841" y="9365"/>
                    <a:pt x="12327" y="9265"/>
                  </a:cubicBezTo>
                  <a:cubicBezTo>
                    <a:pt x="12812" y="9165"/>
                    <a:pt x="13319" y="9037"/>
                    <a:pt x="13836" y="8910"/>
                  </a:cubicBezTo>
                  <a:cubicBezTo>
                    <a:pt x="14354" y="8783"/>
                    <a:pt x="14882" y="8655"/>
                    <a:pt x="15465" y="8537"/>
                  </a:cubicBezTo>
                  <a:cubicBezTo>
                    <a:pt x="16047" y="8419"/>
                    <a:pt x="16683" y="8309"/>
                    <a:pt x="17298" y="8237"/>
                  </a:cubicBezTo>
                  <a:cubicBezTo>
                    <a:pt x="17913" y="8164"/>
                    <a:pt x="18506" y="8128"/>
                    <a:pt x="18473" y="8109"/>
                  </a:cubicBezTo>
                  <a:cubicBezTo>
                    <a:pt x="18441" y="8091"/>
                    <a:pt x="17783" y="8091"/>
                    <a:pt x="17179" y="8073"/>
                  </a:cubicBezTo>
                  <a:cubicBezTo>
                    <a:pt x="16576" y="8055"/>
                    <a:pt x="16026" y="8018"/>
                    <a:pt x="15497" y="7973"/>
                  </a:cubicBezTo>
                  <a:cubicBezTo>
                    <a:pt x="14969" y="7927"/>
                    <a:pt x="14462" y="7873"/>
                    <a:pt x="13923" y="7809"/>
                  </a:cubicBezTo>
                  <a:cubicBezTo>
                    <a:pt x="13384" y="7745"/>
                    <a:pt x="12812" y="7673"/>
                    <a:pt x="12472" y="7636"/>
                  </a:cubicBezTo>
                  <a:cubicBezTo>
                    <a:pt x="12133" y="7600"/>
                    <a:pt x="12025" y="7600"/>
                    <a:pt x="11998" y="7591"/>
                  </a:cubicBezTo>
                  <a:cubicBezTo>
                    <a:pt x="11971" y="7582"/>
                    <a:pt x="12025" y="7563"/>
                    <a:pt x="12354" y="7472"/>
                  </a:cubicBezTo>
                  <a:cubicBezTo>
                    <a:pt x="12683" y="7381"/>
                    <a:pt x="13286" y="7218"/>
                    <a:pt x="13836" y="7090"/>
                  </a:cubicBezTo>
                  <a:cubicBezTo>
                    <a:pt x="14386" y="6963"/>
                    <a:pt x="14882" y="6872"/>
                    <a:pt x="15443" y="6799"/>
                  </a:cubicBezTo>
                  <a:cubicBezTo>
                    <a:pt x="16004" y="6726"/>
                    <a:pt x="16629" y="6672"/>
                    <a:pt x="17179" y="6644"/>
                  </a:cubicBezTo>
                  <a:cubicBezTo>
                    <a:pt x="17729" y="6617"/>
                    <a:pt x="18204" y="6617"/>
                    <a:pt x="18473" y="6617"/>
                  </a:cubicBezTo>
                  <a:cubicBezTo>
                    <a:pt x="18743" y="6617"/>
                    <a:pt x="18808" y="6617"/>
                    <a:pt x="18808" y="6617"/>
                  </a:cubicBezTo>
                  <a:cubicBezTo>
                    <a:pt x="18808" y="6617"/>
                    <a:pt x="18743" y="6617"/>
                    <a:pt x="18468" y="6644"/>
                  </a:cubicBezTo>
                  <a:cubicBezTo>
                    <a:pt x="18193" y="6672"/>
                    <a:pt x="17708" y="6726"/>
                    <a:pt x="17142" y="6845"/>
                  </a:cubicBezTo>
                  <a:cubicBezTo>
                    <a:pt x="16576" y="6963"/>
                    <a:pt x="15928" y="7145"/>
                    <a:pt x="15330" y="7318"/>
                  </a:cubicBezTo>
                  <a:cubicBezTo>
                    <a:pt x="14731" y="7491"/>
                    <a:pt x="14182" y="7654"/>
                    <a:pt x="13691" y="7791"/>
                  </a:cubicBezTo>
                  <a:cubicBezTo>
                    <a:pt x="13200" y="7927"/>
                    <a:pt x="12769" y="8037"/>
                    <a:pt x="12526" y="8100"/>
                  </a:cubicBezTo>
                  <a:cubicBezTo>
                    <a:pt x="12284" y="8164"/>
                    <a:pt x="12230" y="8182"/>
                    <a:pt x="12246" y="8191"/>
                  </a:cubicBezTo>
                  <a:cubicBezTo>
                    <a:pt x="12262" y="8200"/>
                    <a:pt x="12348" y="8200"/>
                    <a:pt x="12661" y="8118"/>
                  </a:cubicBezTo>
                  <a:cubicBezTo>
                    <a:pt x="12974" y="8037"/>
                    <a:pt x="13513" y="7873"/>
                    <a:pt x="14063" y="7764"/>
                  </a:cubicBezTo>
                  <a:cubicBezTo>
                    <a:pt x="14613" y="7654"/>
                    <a:pt x="15174" y="7600"/>
                    <a:pt x="15799" y="7573"/>
                  </a:cubicBezTo>
                  <a:cubicBezTo>
                    <a:pt x="16425" y="7545"/>
                    <a:pt x="17115" y="7545"/>
                    <a:pt x="17708" y="7591"/>
                  </a:cubicBezTo>
                  <a:cubicBezTo>
                    <a:pt x="18301" y="7636"/>
                    <a:pt x="18797" y="7727"/>
                    <a:pt x="19428" y="7936"/>
                  </a:cubicBezTo>
                  <a:cubicBezTo>
                    <a:pt x="20059" y="8146"/>
                    <a:pt x="20824" y="8473"/>
                    <a:pt x="21590" y="8801"/>
                  </a:cubicBezTo>
                </a:path>
              </a:pathLst>
            </a:custGeom>
            <a:noFill/>
            <a:ln cap="rnd"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76" name="Google Shape;76;p16"/>
            <p:cNvSpPr/>
            <p:nvPr/>
          </p:nvSpPr>
          <p:spPr>
            <a:xfrm>
              <a:off x="-452155" y="-122768"/>
              <a:ext cx="2344537" cy="559633"/>
            </a:xfrm>
            <a:custGeom>
              <a:rect b="b" l="l" r="r" t="t"/>
              <a:pathLst>
                <a:path extrusionOk="0" h="21571" w="21553">
                  <a:moveTo>
                    <a:pt x="17321" y="17000"/>
                  </a:moveTo>
                  <a:cubicBezTo>
                    <a:pt x="16915" y="17403"/>
                    <a:pt x="16508" y="17807"/>
                    <a:pt x="16043" y="18098"/>
                  </a:cubicBezTo>
                  <a:cubicBezTo>
                    <a:pt x="15579" y="18389"/>
                    <a:pt x="15055" y="18569"/>
                    <a:pt x="14451" y="18591"/>
                  </a:cubicBezTo>
                  <a:cubicBezTo>
                    <a:pt x="13847" y="18613"/>
                    <a:pt x="13163" y="18479"/>
                    <a:pt x="12570" y="18188"/>
                  </a:cubicBezTo>
                  <a:cubicBezTo>
                    <a:pt x="11977" y="17896"/>
                    <a:pt x="11474" y="17448"/>
                    <a:pt x="10855" y="17090"/>
                  </a:cubicBezTo>
                  <a:cubicBezTo>
                    <a:pt x="10235" y="16731"/>
                    <a:pt x="9497" y="16462"/>
                    <a:pt x="8856" y="16440"/>
                  </a:cubicBezTo>
                  <a:cubicBezTo>
                    <a:pt x="8215" y="16417"/>
                    <a:pt x="7670" y="16642"/>
                    <a:pt x="7226" y="16798"/>
                  </a:cubicBezTo>
                  <a:cubicBezTo>
                    <a:pt x="6782" y="16955"/>
                    <a:pt x="6440" y="17045"/>
                    <a:pt x="6243" y="17090"/>
                  </a:cubicBezTo>
                  <a:cubicBezTo>
                    <a:pt x="6045" y="17134"/>
                    <a:pt x="5992" y="17134"/>
                    <a:pt x="5970" y="16955"/>
                  </a:cubicBezTo>
                  <a:cubicBezTo>
                    <a:pt x="5949" y="16776"/>
                    <a:pt x="5960" y="16417"/>
                    <a:pt x="6131" y="16126"/>
                  </a:cubicBezTo>
                  <a:cubicBezTo>
                    <a:pt x="6302" y="15835"/>
                    <a:pt x="6633" y="15611"/>
                    <a:pt x="7007" y="15454"/>
                  </a:cubicBezTo>
                  <a:cubicBezTo>
                    <a:pt x="7381" y="15297"/>
                    <a:pt x="7798" y="15208"/>
                    <a:pt x="8247" y="15140"/>
                  </a:cubicBezTo>
                  <a:cubicBezTo>
                    <a:pt x="8696" y="15073"/>
                    <a:pt x="9177" y="15028"/>
                    <a:pt x="9786" y="15006"/>
                  </a:cubicBezTo>
                  <a:cubicBezTo>
                    <a:pt x="10395" y="14983"/>
                    <a:pt x="11132" y="14983"/>
                    <a:pt x="11736" y="14983"/>
                  </a:cubicBezTo>
                  <a:cubicBezTo>
                    <a:pt x="12340" y="14983"/>
                    <a:pt x="12810" y="14983"/>
                    <a:pt x="13275" y="14983"/>
                  </a:cubicBezTo>
                  <a:cubicBezTo>
                    <a:pt x="13740" y="14983"/>
                    <a:pt x="14200" y="14983"/>
                    <a:pt x="14777" y="15095"/>
                  </a:cubicBezTo>
                  <a:cubicBezTo>
                    <a:pt x="15354" y="15208"/>
                    <a:pt x="16049" y="15432"/>
                    <a:pt x="16583" y="15700"/>
                  </a:cubicBezTo>
                  <a:cubicBezTo>
                    <a:pt x="17118" y="15969"/>
                    <a:pt x="17492" y="16283"/>
                    <a:pt x="17705" y="16507"/>
                  </a:cubicBezTo>
                  <a:cubicBezTo>
                    <a:pt x="17919" y="16731"/>
                    <a:pt x="17973" y="16866"/>
                    <a:pt x="17957" y="16955"/>
                  </a:cubicBezTo>
                  <a:cubicBezTo>
                    <a:pt x="17941" y="17045"/>
                    <a:pt x="17855" y="17090"/>
                    <a:pt x="17588" y="17112"/>
                  </a:cubicBezTo>
                  <a:cubicBezTo>
                    <a:pt x="17321" y="17134"/>
                    <a:pt x="16872" y="17134"/>
                    <a:pt x="16300" y="16933"/>
                  </a:cubicBezTo>
                  <a:cubicBezTo>
                    <a:pt x="15728" y="16731"/>
                    <a:pt x="15033" y="16328"/>
                    <a:pt x="14424" y="15880"/>
                  </a:cubicBezTo>
                  <a:cubicBezTo>
                    <a:pt x="13815" y="15432"/>
                    <a:pt x="13291" y="14939"/>
                    <a:pt x="12778" y="14490"/>
                  </a:cubicBezTo>
                  <a:cubicBezTo>
                    <a:pt x="12265" y="14042"/>
                    <a:pt x="11763" y="13639"/>
                    <a:pt x="11170" y="13169"/>
                  </a:cubicBezTo>
                  <a:cubicBezTo>
                    <a:pt x="10577" y="12698"/>
                    <a:pt x="9893" y="12160"/>
                    <a:pt x="9278" y="11667"/>
                  </a:cubicBezTo>
                  <a:cubicBezTo>
                    <a:pt x="8664" y="11174"/>
                    <a:pt x="8118" y="10726"/>
                    <a:pt x="7680" y="10345"/>
                  </a:cubicBezTo>
                  <a:cubicBezTo>
                    <a:pt x="7242" y="9964"/>
                    <a:pt x="6911" y="9651"/>
                    <a:pt x="6702" y="9471"/>
                  </a:cubicBezTo>
                  <a:cubicBezTo>
                    <a:pt x="6494" y="9292"/>
                    <a:pt x="6408" y="9247"/>
                    <a:pt x="6403" y="9225"/>
                  </a:cubicBezTo>
                  <a:cubicBezTo>
                    <a:pt x="6398" y="9203"/>
                    <a:pt x="6473" y="9203"/>
                    <a:pt x="6750" y="9292"/>
                  </a:cubicBezTo>
                  <a:cubicBezTo>
                    <a:pt x="7028" y="9382"/>
                    <a:pt x="7509" y="9561"/>
                    <a:pt x="8097" y="9740"/>
                  </a:cubicBezTo>
                  <a:cubicBezTo>
                    <a:pt x="8685" y="9920"/>
                    <a:pt x="9380" y="10099"/>
                    <a:pt x="10074" y="10211"/>
                  </a:cubicBezTo>
                  <a:cubicBezTo>
                    <a:pt x="10769" y="10323"/>
                    <a:pt x="11464" y="10368"/>
                    <a:pt x="12030" y="10412"/>
                  </a:cubicBezTo>
                  <a:cubicBezTo>
                    <a:pt x="12597" y="10457"/>
                    <a:pt x="13035" y="10502"/>
                    <a:pt x="13655" y="10614"/>
                  </a:cubicBezTo>
                  <a:cubicBezTo>
                    <a:pt x="14275" y="10726"/>
                    <a:pt x="15076" y="10905"/>
                    <a:pt x="15744" y="11040"/>
                  </a:cubicBezTo>
                  <a:cubicBezTo>
                    <a:pt x="16412" y="11174"/>
                    <a:pt x="16947" y="11264"/>
                    <a:pt x="17257" y="11309"/>
                  </a:cubicBezTo>
                  <a:cubicBezTo>
                    <a:pt x="17566" y="11354"/>
                    <a:pt x="17652" y="11354"/>
                    <a:pt x="17753" y="11398"/>
                  </a:cubicBezTo>
                  <a:cubicBezTo>
                    <a:pt x="17855" y="11443"/>
                    <a:pt x="17973" y="11533"/>
                    <a:pt x="17973" y="11600"/>
                  </a:cubicBezTo>
                  <a:cubicBezTo>
                    <a:pt x="17973" y="11667"/>
                    <a:pt x="17855" y="11712"/>
                    <a:pt x="17488" y="11794"/>
                  </a:cubicBezTo>
                  <a:cubicBezTo>
                    <a:pt x="17121" y="11876"/>
                    <a:pt x="16505" y="11996"/>
                    <a:pt x="15901" y="12063"/>
                  </a:cubicBezTo>
                  <a:cubicBezTo>
                    <a:pt x="15297" y="12130"/>
                    <a:pt x="14706" y="12145"/>
                    <a:pt x="14073" y="12041"/>
                  </a:cubicBezTo>
                  <a:cubicBezTo>
                    <a:pt x="13441" y="11936"/>
                    <a:pt x="12768" y="11712"/>
                    <a:pt x="12260" y="11488"/>
                  </a:cubicBezTo>
                  <a:cubicBezTo>
                    <a:pt x="11752" y="11264"/>
                    <a:pt x="11410" y="11040"/>
                    <a:pt x="11063" y="10793"/>
                  </a:cubicBezTo>
                  <a:cubicBezTo>
                    <a:pt x="10716" y="10547"/>
                    <a:pt x="10363" y="10278"/>
                    <a:pt x="10026" y="10009"/>
                  </a:cubicBezTo>
                  <a:cubicBezTo>
                    <a:pt x="9690" y="9740"/>
                    <a:pt x="9369" y="9471"/>
                    <a:pt x="8899" y="8978"/>
                  </a:cubicBezTo>
                  <a:cubicBezTo>
                    <a:pt x="8428" y="8486"/>
                    <a:pt x="7809" y="7769"/>
                    <a:pt x="7055" y="6783"/>
                  </a:cubicBezTo>
                  <a:cubicBezTo>
                    <a:pt x="6302" y="5797"/>
                    <a:pt x="5414" y="4542"/>
                    <a:pt x="4736" y="3578"/>
                  </a:cubicBezTo>
                  <a:cubicBezTo>
                    <a:pt x="4057" y="2615"/>
                    <a:pt x="3587" y="1943"/>
                    <a:pt x="3063" y="1405"/>
                  </a:cubicBezTo>
                  <a:cubicBezTo>
                    <a:pt x="2539" y="867"/>
                    <a:pt x="1962" y="464"/>
                    <a:pt x="1626" y="240"/>
                  </a:cubicBezTo>
                  <a:cubicBezTo>
                    <a:pt x="1289" y="16"/>
                    <a:pt x="1193" y="-29"/>
                    <a:pt x="1203" y="16"/>
                  </a:cubicBezTo>
                  <a:cubicBezTo>
                    <a:pt x="1214" y="61"/>
                    <a:pt x="1332" y="195"/>
                    <a:pt x="1642" y="643"/>
                  </a:cubicBezTo>
                  <a:cubicBezTo>
                    <a:pt x="1952" y="1091"/>
                    <a:pt x="2454" y="1853"/>
                    <a:pt x="3015" y="2682"/>
                  </a:cubicBezTo>
                  <a:cubicBezTo>
                    <a:pt x="3576" y="3511"/>
                    <a:pt x="4196" y="4408"/>
                    <a:pt x="4714" y="5102"/>
                  </a:cubicBezTo>
                  <a:cubicBezTo>
                    <a:pt x="5233" y="5797"/>
                    <a:pt x="5650" y="6290"/>
                    <a:pt x="6173" y="7007"/>
                  </a:cubicBezTo>
                  <a:cubicBezTo>
                    <a:pt x="6697" y="7724"/>
                    <a:pt x="7328" y="8665"/>
                    <a:pt x="7921" y="9606"/>
                  </a:cubicBezTo>
                  <a:cubicBezTo>
                    <a:pt x="8514" y="10547"/>
                    <a:pt x="9070" y="11488"/>
                    <a:pt x="9625" y="12496"/>
                  </a:cubicBezTo>
                  <a:cubicBezTo>
                    <a:pt x="10181" y="13505"/>
                    <a:pt x="10737" y="14580"/>
                    <a:pt x="11138" y="15342"/>
                  </a:cubicBezTo>
                  <a:cubicBezTo>
                    <a:pt x="11539" y="16104"/>
                    <a:pt x="11784" y="16552"/>
                    <a:pt x="11934" y="16821"/>
                  </a:cubicBezTo>
                  <a:cubicBezTo>
                    <a:pt x="12084" y="17090"/>
                    <a:pt x="12137" y="17179"/>
                    <a:pt x="12126" y="17224"/>
                  </a:cubicBezTo>
                  <a:cubicBezTo>
                    <a:pt x="12116" y="17269"/>
                    <a:pt x="12041" y="17269"/>
                    <a:pt x="11720" y="17157"/>
                  </a:cubicBezTo>
                  <a:cubicBezTo>
                    <a:pt x="11400" y="17045"/>
                    <a:pt x="10833" y="16821"/>
                    <a:pt x="10272" y="16530"/>
                  </a:cubicBezTo>
                  <a:cubicBezTo>
                    <a:pt x="9711" y="16238"/>
                    <a:pt x="9155" y="15880"/>
                    <a:pt x="8589" y="15521"/>
                  </a:cubicBezTo>
                  <a:cubicBezTo>
                    <a:pt x="8022" y="15163"/>
                    <a:pt x="7445" y="14804"/>
                    <a:pt x="6879" y="14401"/>
                  </a:cubicBezTo>
                  <a:cubicBezTo>
                    <a:pt x="6312" y="13998"/>
                    <a:pt x="5756" y="13549"/>
                    <a:pt x="5126" y="12877"/>
                  </a:cubicBezTo>
                  <a:cubicBezTo>
                    <a:pt x="4495" y="12205"/>
                    <a:pt x="3790" y="11309"/>
                    <a:pt x="3159" y="10390"/>
                  </a:cubicBezTo>
                  <a:cubicBezTo>
                    <a:pt x="2529" y="9471"/>
                    <a:pt x="1973" y="8530"/>
                    <a:pt x="1594" y="7881"/>
                  </a:cubicBezTo>
                  <a:cubicBezTo>
                    <a:pt x="1214" y="7231"/>
                    <a:pt x="1011" y="6872"/>
                    <a:pt x="867" y="6603"/>
                  </a:cubicBezTo>
                  <a:cubicBezTo>
                    <a:pt x="723" y="6334"/>
                    <a:pt x="637" y="6155"/>
                    <a:pt x="637" y="6066"/>
                  </a:cubicBezTo>
                  <a:cubicBezTo>
                    <a:pt x="637" y="5976"/>
                    <a:pt x="723" y="5976"/>
                    <a:pt x="1006" y="6110"/>
                  </a:cubicBezTo>
                  <a:cubicBezTo>
                    <a:pt x="1289" y="6245"/>
                    <a:pt x="1770" y="6514"/>
                    <a:pt x="2320" y="6939"/>
                  </a:cubicBezTo>
                  <a:cubicBezTo>
                    <a:pt x="2871" y="7365"/>
                    <a:pt x="3491" y="7948"/>
                    <a:pt x="4111" y="8441"/>
                  </a:cubicBezTo>
                  <a:cubicBezTo>
                    <a:pt x="4730" y="8934"/>
                    <a:pt x="5350" y="9337"/>
                    <a:pt x="5949" y="9785"/>
                  </a:cubicBezTo>
                  <a:cubicBezTo>
                    <a:pt x="6547" y="10233"/>
                    <a:pt x="7125" y="10726"/>
                    <a:pt x="7670" y="11174"/>
                  </a:cubicBezTo>
                  <a:cubicBezTo>
                    <a:pt x="8215" y="11622"/>
                    <a:pt x="8728" y="12026"/>
                    <a:pt x="9315" y="12451"/>
                  </a:cubicBezTo>
                  <a:cubicBezTo>
                    <a:pt x="9903" y="12877"/>
                    <a:pt x="10566" y="13325"/>
                    <a:pt x="11004" y="13661"/>
                  </a:cubicBezTo>
                  <a:cubicBezTo>
                    <a:pt x="11442" y="13998"/>
                    <a:pt x="11656" y="14222"/>
                    <a:pt x="11795" y="14378"/>
                  </a:cubicBezTo>
                  <a:cubicBezTo>
                    <a:pt x="11934" y="14535"/>
                    <a:pt x="11998" y="14625"/>
                    <a:pt x="11971" y="14692"/>
                  </a:cubicBezTo>
                  <a:cubicBezTo>
                    <a:pt x="11945" y="14759"/>
                    <a:pt x="11827" y="14804"/>
                    <a:pt x="11453" y="14670"/>
                  </a:cubicBezTo>
                  <a:cubicBezTo>
                    <a:pt x="11079" y="14535"/>
                    <a:pt x="10448" y="14222"/>
                    <a:pt x="9983" y="13863"/>
                  </a:cubicBezTo>
                  <a:cubicBezTo>
                    <a:pt x="9519" y="13505"/>
                    <a:pt x="9219" y="13101"/>
                    <a:pt x="8760" y="12407"/>
                  </a:cubicBezTo>
                  <a:cubicBezTo>
                    <a:pt x="8300" y="11712"/>
                    <a:pt x="7680" y="10726"/>
                    <a:pt x="6943" y="9583"/>
                  </a:cubicBezTo>
                  <a:cubicBezTo>
                    <a:pt x="6205" y="8441"/>
                    <a:pt x="5350" y="7141"/>
                    <a:pt x="4698" y="6178"/>
                  </a:cubicBezTo>
                  <a:cubicBezTo>
                    <a:pt x="4046" y="5214"/>
                    <a:pt x="3598" y="4587"/>
                    <a:pt x="3042" y="3937"/>
                  </a:cubicBezTo>
                  <a:cubicBezTo>
                    <a:pt x="2486" y="3287"/>
                    <a:pt x="1823" y="2615"/>
                    <a:pt x="1353" y="2279"/>
                  </a:cubicBezTo>
                  <a:cubicBezTo>
                    <a:pt x="883" y="1943"/>
                    <a:pt x="605" y="1943"/>
                    <a:pt x="434" y="1943"/>
                  </a:cubicBezTo>
                  <a:cubicBezTo>
                    <a:pt x="263" y="1943"/>
                    <a:pt x="199" y="1943"/>
                    <a:pt x="215" y="2440"/>
                  </a:cubicBezTo>
                  <a:cubicBezTo>
                    <a:pt x="231" y="2937"/>
                    <a:pt x="327" y="3932"/>
                    <a:pt x="599" y="5052"/>
                  </a:cubicBezTo>
                  <a:cubicBezTo>
                    <a:pt x="872" y="6173"/>
                    <a:pt x="1321" y="7419"/>
                    <a:pt x="1855" y="8535"/>
                  </a:cubicBezTo>
                  <a:cubicBezTo>
                    <a:pt x="2390" y="9651"/>
                    <a:pt x="3010" y="10637"/>
                    <a:pt x="3662" y="11488"/>
                  </a:cubicBezTo>
                  <a:cubicBezTo>
                    <a:pt x="4314" y="12339"/>
                    <a:pt x="4998" y="13056"/>
                    <a:pt x="5559" y="13706"/>
                  </a:cubicBezTo>
                  <a:cubicBezTo>
                    <a:pt x="6120" y="14356"/>
                    <a:pt x="6558" y="14939"/>
                    <a:pt x="7141" y="15857"/>
                  </a:cubicBezTo>
                  <a:cubicBezTo>
                    <a:pt x="7723" y="16776"/>
                    <a:pt x="8450" y="18031"/>
                    <a:pt x="9011" y="19039"/>
                  </a:cubicBezTo>
                  <a:cubicBezTo>
                    <a:pt x="9572" y="20047"/>
                    <a:pt x="9967" y="20809"/>
                    <a:pt x="10213" y="21190"/>
                  </a:cubicBezTo>
                  <a:cubicBezTo>
                    <a:pt x="10459" y="21571"/>
                    <a:pt x="10555" y="21571"/>
                    <a:pt x="10555" y="21571"/>
                  </a:cubicBezTo>
                  <a:cubicBezTo>
                    <a:pt x="10555" y="21571"/>
                    <a:pt x="10459" y="21571"/>
                    <a:pt x="10187" y="21347"/>
                  </a:cubicBezTo>
                  <a:cubicBezTo>
                    <a:pt x="9914" y="21123"/>
                    <a:pt x="9465" y="20675"/>
                    <a:pt x="8984" y="20137"/>
                  </a:cubicBezTo>
                  <a:cubicBezTo>
                    <a:pt x="8503" y="19599"/>
                    <a:pt x="7990" y="18972"/>
                    <a:pt x="7450" y="18255"/>
                  </a:cubicBezTo>
                  <a:cubicBezTo>
                    <a:pt x="6911" y="17538"/>
                    <a:pt x="6344" y="16731"/>
                    <a:pt x="5778" y="15925"/>
                  </a:cubicBezTo>
                  <a:cubicBezTo>
                    <a:pt x="5211" y="15118"/>
                    <a:pt x="4645" y="14311"/>
                    <a:pt x="4132" y="13549"/>
                  </a:cubicBezTo>
                  <a:cubicBezTo>
                    <a:pt x="3619" y="12788"/>
                    <a:pt x="3159" y="12071"/>
                    <a:pt x="2609" y="11085"/>
                  </a:cubicBezTo>
                  <a:cubicBezTo>
                    <a:pt x="2058" y="10099"/>
                    <a:pt x="1417" y="8844"/>
                    <a:pt x="1022" y="8105"/>
                  </a:cubicBezTo>
                  <a:cubicBezTo>
                    <a:pt x="626" y="7365"/>
                    <a:pt x="477" y="7141"/>
                    <a:pt x="466" y="7096"/>
                  </a:cubicBezTo>
                  <a:cubicBezTo>
                    <a:pt x="455" y="7051"/>
                    <a:pt x="584" y="7186"/>
                    <a:pt x="894" y="7567"/>
                  </a:cubicBezTo>
                  <a:cubicBezTo>
                    <a:pt x="1203" y="7948"/>
                    <a:pt x="1695" y="8575"/>
                    <a:pt x="2240" y="9203"/>
                  </a:cubicBezTo>
                  <a:cubicBezTo>
                    <a:pt x="2785" y="9830"/>
                    <a:pt x="3384" y="10457"/>
                    <a:pt x="3977" y="10950"/>
                  </a:cubicBezTo>
                  <a:cubicBezTo>
                    <a:pt x="4570" y="11443"/>
                    <a:pt x="5158" y="11802"/>
                    <a:pt x="5740" y="12026"/>
                  </a:cubicBezTo>
                  <a:cubicBezTo>
                    <a:pt x="6323" y="12250"/>
                    <a:pt x="6900" y="12339"/>
                    <a:pt x="7477" y="12474"/>
                  </a:cubicBezTo>
                  <a:cubicBezTo>
                    <a:pt x="8054" y="12608"/>
                    <a:pt x="8631" y="12788"/>
                    <a:pt x="9006" y="12922"/>
                  </a:cubicBezTo>
                  <a:cubicBezTo>
                    <a:pt x="9380" y="13056"/>
                    <a:pt x="9551" y="13146"/>
                    <a:pt x="9711" y="13303"/>
                  </a:cubicBezTo>
                  <a:cubicBezTo>
                    <a:pt x="9871" y="13460"/>
                    <a:pt x="10021" y="13684"/>
                    <a:pt x="10064" y="13818"/>
                  </a:cubicBezTo>
                  <a:cubicBezTo>
                    <a:pt x="10106" y="13953"/>
                    <a:pt x="10042" y="13998"/>
                    <a:pt x="9802" y="13998"/>
                  </a:cubicBezTo>
                  <a:cubicBezTo>
                    <a:pt x="9561" y="13998"/>
                    <a:pt x="9144" y="13953"/>
                    <a:pt x="8551" y="13617"/>
                  </a:cubicBezTo>
                  <a:cubicBezTo>
                    <a:pt x="7958" y="13281"/>
                    <a:pt x="7189" y="12653"/>
                    <a:pt x="6558" y="12138"/>
                  </a:cubicBezTo>
                  <a:cubicBezTo>
                    <a:pt x="5927" y="11622"/>
                    <a:pt x="5436" y="11219"/>
                    <a:pt x="4875" y="10726"/>
                  </a:cubicBezTo>
                  <a:cubicBezTo>
                    <a:pt x="4314" y="10233"/>
                    <a:pt x="3683" y="9651"/>
                    <a:pt x="3101" y="9046"/>
                  </a:cubicBezTo>
                  <a:cubicBezTo>
                    <a:pt x="2518" y="8441"/>
                    <a:pt x="1984" y="7813"/>
                    <a:pt x="1492" y="7208"/>
                  </a:cubicBezTo>
                  <a:cubicBezTo>
                    <a:pt x="1000" y="6603"/>
                    <a:pt x="552" y="6021"/>
                    <a:pt x="290" y="5819"/>
                  </a:cubicBezTo>
                  <a:cubicBezTo>
                    <a:pt x="28" y="5617"/>
                    <a:pt x="-47" y="5797"/>
                    <a:pt x="28" y="6222"/>
                  </a:cubicBezTo>
                  <a:cubicBezTo>
                    <a:pt x="103" y="6648"/>
                    <a:pt x="327" y="7320"/>
                    <a:pt x="653" y="8127"/>
                  </a:cubicBezTo>
                  <a:cubicBezTo>
                    <a:pt x="979" y="8934"/>
                    <a:pt x="1407" y="9875"/>
                    <a:pt x="1898" y="10704"/>
                  </a:cubicBezTo>
                  <a:cubicBezTo>
                    <a:pt x="2390" y="11533"/>
                    <a:pt x="2946" y="12250"/>
                    <a:pt x="3667" y="12743"/>
                  </a:cubicBezTo>
                  <a:cubicBezTo>
                    <a:pt x="4388" y="13236"/>
                    <a:pt x="5276" y="13505"/>
                    <a:pt x="6008" y="13639"/>
                  </a:cubicBezTo>
                  <a:cubicBezTo>
                    <a:pt x="6740" y="13773"/>
                    <a:pt x="7317" y="13773"/>
                    <a:pt x="7857" y="13773"/>
                  </a:cubicBezTo>
                  <a:cubicBezTo>
                    <a:pt x="8396" y="13773"/>
                    <a:pt x="8899" y="13773"/>
                    <a:pt x="9503" y="13841"/>
                  </a:cubicBezTo>
                  <a:cubicBezTo>
                    <a:pt x="10106" y="13908"/>
                    <a:pt x="10812" y="14042"/>
                    <a:pt x="11389" y="14222"/>
                  </a:cubicBezTo>
                  <a:cubicBezTo>
                    <a:pt x="11966" y="14401"/>
                    <a:pt x="12415" y="14625"/>
                    <a:pt x="13035" y="14894"/>
                  </a:cubicBezTo>
                  <a:cubicBezTo>
                    <a:pt x="13655" y="15163"/>
                    <a:pt x="14446" y="15476"/>
                    <a:pt x="15114" y="15812"/>
                  </a:cubicBezTo>
                  <a:cubicBezTo>
                    <a:pt x="15782" y="16149"/>
                    <a:pt x="16327" y="16507"/>
                    <a:pt x="16882" y="16933"/>
                  </a:cubicBezTo>
                  <a:cubicBezTo>
                    <a:pt x="17438" y="17359"/>
                    <a:pt x="18005" y="17851"/>
                    <a:pt x="18603" y="18300"/>
                  </a:cubicBezTo>
                  <a:cubicBezTo>
                    <a:pt x="19202" y="18748"/>
                    <a:pt x="19832" y="19151"/>
                    <a:pt x="20329" y="19465"/>
                  </a:cubicBezTo>
                  <a:cubicBezTo>
                    <a:pt x="20826" y="19778"/>
                    <a:pt x="21190" y="20003"/>
                    <a:pt x="21553" y="20227"/>
                  </a:cubicBezTo>
                </a:path>
              </a:pathLst>
            </a:custGeom>
            <a:noFill/>
            <a:ln cap="rnd"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77" name="Google Shape;77;p16"/>
            <p:cNvSpPr/>
            <p:nvPr/>
          </p:nvSpPr>
          <p:spPr>
            <a:xfrm>
              <a:off x="1219216" y="234566"/>
              <a:ext cx="226715" cy="10464"/>
            </a:xfrm>
            <a:custGeom>
              <a:rect b="b" l="l" r="r" t="t"/>
              <a:pathLst>
                <a:path extrusionOk="0" h="21600" w="21600">
                  <a:moveTo>
                    <a:pt x="0" y="21600"/>
                  </a:moveTo>
                  <a:cubicBezTo>
                    <a:pt x="4098" y="16800"/>
                    <a:pt x="8197" y="12000"/>
                    <a:pt x="11797" y="8400"/>
                  </a:cubicBezTo>
                  <a:cubicBezTo>
                    <a:pt x="15397" y="4800"/>
                    <a:pt x="18498" y="2400"/>
                    <a:pt x="21600" y="0"/>
                  </a:cubicBezTo>
                </a:path>
              </a:pathLst>
            </a:custGeom>
            <a:noFill/>
            <a:ln cap="rnd" cmpd="sng" w="254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grpSp>
      <p:pic>
        <p:nvPicPr>
          <p:cNvPr descr="F98E1CFE-7590-463C-B186-E7117FACBDAA-L0-001.png" id="78" name="Google Shape;78;p16"/>
          <p:cNvPicPr preferRelativeResize="0"/>
          <p:nvPr/>
        </p:nvPicPr>
        <p:blipFill rotWithShape="1">
          <a:blip r:embed="rId3">
            <a:alphaModFix amt="32000"/>
          </a:blip>
          <a:srcRect b="0" l="2124" r="2122" t="13424"/>
          <a:stretch/>
        </p:blipFill>
        <p:spPr>
          <a:xfrm>
            <a:off x="0" y="-50518"/>
            <a:ext cx="13004897" cy="9854535"/>
          </a:xfrm>
          <a:prstGeom prst="rect">
            <a:avLst/>
          </a:prstGeom>
          <a:noFill/>
          <a:ln>
            <a:noFill/>
          </a:ln>
        </p:spPr>
      </p:pic>
      <p:pic>
        <p:nvPicPr>
          <p:cNvPr descr="F11B932D-822D-48A0-86F1-7CECE8B9EA1B-L0-001.png" id="79" name="Google Shape;79;p16"/>
          <p:cNvPicPr preferRelativeResize="0"/>
          <p:nvPr/>
        </p:nvPicPr>
        <p:blipFill rotWithShape="1">
          <a:blip r:embed="rId4">
            <a:alphaModFix/>
          </a:blip>
          <a:srcRect b="9042" l="14083" r="46240" t="25977"/>
          <a:stretch/>
        </p:blipFill>
        <p:spPr>
          <a:xfrm rot="5400000">
            <a:off x="3036888" y="-6871497"/>
            <a:ext cx="4705350" cy="8934369"/>
          </a:xfrm>
          <a:custGeom>
            <a:rect b="b" l="l" r="r" t="t"/>
            <a:pathLst>
              <a:path extrusionOk="0" h="21560" w="21524">
                <a:moveTo>
                  <a:pt x="2444" y="1"/>
                </a:moveTo>
                <a:cubicBezTo>
                  <a:pt x="2140" y="5"/>
                  <a:pt x="1699" y="36"/>
                  <a:pt x="1051" y="96"/>
                </a:cubicBezTo>
                <a:cubicBezTo>
                  <a:pt x="496" y="148"/>
                  <a:pt x="193" y="167"/>
                  <a:pt x="0" y="164"/>
                </a:cubicBezTo>
                <a:lnTo>
                  <a:pt x="0" y="21198"/>
                </a:lnTo>
                <a:lnTo>
                  <a:pt x="419" y="21283"/>
                </a:lnTo>
                <a:cubicBezTo>
                  <a:pt x="836" y="21368"/>
                  <a:pt x="1294" y="21438"/>
                  <a:pt x="1436" y="21439"/>
                </a:cubicBezTo>
                <a:cubicBezTo>
                  <a:pt x="1578" y="21440"/>
                  <a:pt x="1832" y="21471"/>
                  <a:pt x="2002" y="21508"/>
                </a:cubicBezTo>
                <a:cubicBezTo>
                  <a:pt x="2403" y="21596"/>
                  <a:pt x="3224" y="21573"/>
                  <a:pt x="4668" y="21432"/>
                </a:cubicBezTo>
                <a:lnTo>
                  <a:pt x="5786" y="21323"/>
                </a:lnTo>
                <a:lnTo>
                  <a:pt x="6249" y="20895"/>
                </a:lnTo>
                <a:cubicBezTo>
                  <a:pt x="6503" y="20659"/>
                  <a:pt x="6793" y="20423"/>
                  <a:pt x="6895" y="20371"/>
                </a:cubicBezTo>
                <a:cubicBezTo>
                  <a:pt x="6997" y="20319"/>
                  <a:pt x="7203" y="20179"/>
                  <a:pt x="7353" y="20059"/>
                </a:cubicBezTo>
                <a:cubicBezTo>
                  <a:pt x="7711" y="19773"/>
                  <a:pt x="7870" y="19712"/>
                  <a:pt x="8584" y="19590"/>
                </a:cubicBezTo>
                <a:cubicBezTo>
                  <a:pt x="9001" y="19518"/>
                  <a:pt x="9330" y="19493"/>
                  <a:pt x="9667" y="19508"/>
                </a:cubicBezTo>
                <a:cubicBezTo>
                  <a:pt x="10478" y="19544"/>
                  <a:pt x="12517" y="19764"/>
                  <a:pt x="12944" y="19863"/>
                </a:cubicBezTo>
                <a:cubicBezTo>
                  <a:pt x="13342" y="19954"/>
                  <a:pt x="15792" y="20113"/>
                  <a:pt x="16777" y="20112"/>
                </a:cubicBezTo>
                <a:lnTo>
                  <a:pt x="17216" y="20111"/>
                </a:lnTo>
                <a:lnTo>
                  <a:pt x="17216" y="19873"/>
                </a:lnTo>
                <a:cubicBezTo>
                  <a:pt x="17216" y="19661"/>
                  <a:pt x="17187" y="19630"/>
                  <a:pt x="16951" y="19589"/>
                </a:cubicBezTo>
                <a:cubicBezTo>
                  <a:pt x="16806" y="19563"/>
                  <a:pt x="16549" y="19543"/>
                  <a:pt x="16379" y="19543"/>
                </a:cubicBezTo>
                <a:cubicBezTo>
                  <a:pt x="15905" y="19543"/>
                  <a:pt x="15506" y="19424"/>
                  <a:pt x="15045" y="19143"/>
                </a:cubicBezTo>
                <a:cubicBezTo>
                  <a:pt x="14813" y="19002"/>
                  <a:pt x="14369" y="18797"/>
                  <a:pt x="14059" y="18688"/>
                </a:cubicBezTo>
                <a:cubicBezTo>
                  <a:pt x="13749" y="18578"/>
                  <a:pt x="13363" y="18411"/>
                  <a:pt x="13200" y="18317"/>
                </a:cubicBezTo>
                <a:cubicBezTo>
                  <a:pt x="13038" y="18223"/>
                  <a:pt x="12754" y="18124"/>
                  <a:pt x="12569" y="18099"/>
                </a:cubicBezTo>
                <a:cubicBezTo>
                  <a:pt x="12168" y="18043"/>
                  <a:pt x="11961" y="17917"/>
                  <a:pt x="12111" y="17820"/>
                </a:cubicBezTo>
                <a:cubicBezTo>
                  <a:pt x="12965" y="17269"/>
                  <a:pt x="13043" y="17186"/>
                  <a:pt x="13142" y="16703"/>
                </a:cubicBezTo>
                <a:cubicBezTo>
                  <a:pt x="13206" y="16393"/>
                  <a:pt x="13155" y="16224"/>
                  <a:pt x="12834" y="15662"/>
                </a:cubicBezTo>
                <a:cubicBezTo>
                  <a:pt x="12633" y="15312"/>
                  <a:pt x="11206" y="14012"/>
                  <a:pt x="10662" y="13685"/>
                </a:cubicBezTo>
                <a:cubicBezTo>
                  <a:pt x="10463" y="13566"/>
                  <a:pt x="10275" y="13421"/>
                  <a:pt x="10243" y="13363"/>
                </a:cubicBezTo>
                <a:cubicBezTo>
                  <a:pt x="10170" y="13230"/>
                  <a:pt x="10417" y="13053"/>
                  <a:pt x="10878" y="12909"/>
                </a:cubicBezTo>
                <a:cubicBezTo>
                  <a:pt x="11074" y="12848"/>
                  <a:pt x="11280" y="12732"/>
                  <a:pt x="11339" y="12650"/>
                </a:cubicBezTo>
                <a:cubicBezTo>
                  <a:pt x="11484" y="12451"/>
                  <a:pt x="11678" y="12384"/>
                  <a:pt x="12471" y="12257"/>
                </a:cubicBezTo>
                <a:cubicBezTo>
                  <a:pt x="12839" y="12198"/>
                  <a:pt x="13417" y="12088"/>
                  <a:pt x="13752" y="12012"/>
                </a:cubicBezTo>
                <a:cubicBezTo>
                  <a:pt x="14289" y="11891"/>
                  <a:pt x="14474" y="11875"/>
                  <a:pt x="15299" y="11875"/>
                </a:cubicBezTo>
                <a:cubicBezTo>
                  <a:pt x="16026" y="11875"/>
                  <a:pt x="16306" y="11855"/>
                  <a:pt x="16546" y="11788"/>
                </a:cubicBezTo>
                <a:cubicBezTo>
                  <a:pt x="16910" y="11686"/>
                  <a:pt x="17596" y="11363"/>
                  <a:pt x="18020" y="11093"/>
                </a:cubicBezTo>
                <a:cubicBezTo>
                  <a:pt x="18466" y="10809"/>
                  <a:pt x="19469" y="10415"/>
                  <a:pt x="20030" y="10304"/>
                </a:cubicBezTo>
                <a:cubicBezTo>
                  <a:pt x="20710" y="10169"/>
                  <a:pt x="21415" y="9803"/>
                  <a:pt x="21497" y="9542"/>
                </a:cubicBezTo>
                <a:cubicBezTo>
                  <a:pt x="21600" y="9216"/>
                  <a:pt x="21396" y="8569"/>
                  <a:pt x="21145" y="8426"/>
                </a:cubicBezTo>
                <a:cubicBezTo>
                  <a:pt x="20579" y="8102"/>
                  <a:pt x="20592" y="8129"/>
                  <a:pt x="20598" y="7358"/>
                </a:cubicBezTo>
                <a:cubicBezTo>
                  <a:pt x="20602" y="6930"/>
                  <a:pt x="20651" y="6589"/>
                  <a:pt x="20716" y="6533"/>
                </a:cubicBezTo>
                <a:cubicBezTo>
                  <a:pt x="20793" y="6468"/>
                  <a:pt x="20796" y="6372"/>
                  <a:pt x="20729" y="6233"/>
                </a:cubicBezTo>
                <a:cubicBezTo>
                  <a:pt x="20675" y="6121"/>
                  <a:pt x="20581" y="5870"/>
                  <a:pt x="20519" y="5675"/>
                </a:cubicBezTo>
                <a:cubicBezTo>
                  <a:pt x="20456" y="5480"/>
                  <a:pt x="20291" y="5206"/>
                  <a:pt x="20152" y="5066"/>
                </a:cubicBezTo>
                <a:cubicBezTo>
                  <a:pt x="20012" y="4926"/>
                  <a:pt x="19898" y="4782"/>
                  <a:pt x="19898" y="4746"/>
                </a:cubicBezTo>
                <a:cubicBezTo>
                  <a:pt x="19898" y="4706"/>
                  <a:pt x="19784" y="4681"/>
                  <a:pt x="19604" y="4681"/>
                </a:cubicBezTo>
                <a:cubicBezTo>
                  <a:pt x="19290" y="4681"/>
                  <a:pt x="19083" y="4595"/>
                  <a:pt x="18888" y="4385"/>
                </a:cubicBezTo>
                <a:cubicBezTo>
                  <a:pt x="18794" y="4284"/>
                  <a:pt x="18698" y="4255"/>
                  <a:pt x="18456" y="4255"/>
                </a:cubicBezTo>
                <a:cubicBezTo>
                  <a:pt x="18063" y="4255"/>
                  <a:pt x="17763" y="4120"/>
                  <a:pt x="17674" y="3902"/>
                </a:cubicBezTo>
                <a:cubicBezTo>
                  <a:pt x="17619" y="3770"/>
                  <a:pt x="17546" y="3728"/>
                  <a:pt x="17332" y="3708"/>
                </a:cubicBezTo>
                <a:cubicBezTo>
                  <a:pt x="16500" y="3630"/>
                  <a:pt x="16456" y="3616"/>
                  <a:pt x="16109" y="3343"/>
                </a:cubicBezTo>
                <a:cubicBezTo>
                  <a:pt x="15898" y="3177"/>
                  <a:pt x="15634" y="3042"/>
                  <a:pt x="15432" y="2994"/>
                </a:cubicBezTo>
                <a:cubicBezTo>
                  <a:pt x="15250" y="2952"/>
                  <a:pt x="14991" y="2877"/>
                  <a:pt x="14856" y="2829"/>
                </a:cubicBezTo>
                <a:cubicBezTo>
                  <a:pt x="14469" y="2690"/>
                  <a:pt x="13014" y="2746"/>
                  <a:pt x="12274" y="2927"/>
                </a:cubicBezTo>
                <a:cubicBezTo>
                  <a:pt x="12028" y="2988"/>
                  <a:pt x="11654" y="3314"/>
                  <a:pt x="11646" y="3474"/>
                </a:cubicBezTo>
                <a:cubicBezTo>
                  <a:pt x="11637" y="3664"/>
                  <a:pt x="11298" y="3793"/>
                  <a:pt x="10748" y="3817"/>
                </a:cubicBezTo>
                <a:cubicBezTo>
                  <a:pt x="10464" y="3830"/>
                  <a:pt x="10138" y="3816"/>
                  <a:pt x="10021" y="3787"/>
                </a:cubicBezTo>
                <a:cubicBezTo>
                  <a:pt x="9707" y="3710"/>
                  <a:pt x="8553" y="3033"/>
                  <a:pt x="8553" y="2926"/>
                </a:cubicBezTo>
                <a:cubicBezTo>
                  <a:pt x="8553" y="2875"/>
                  <a:pt x="8607" y="2793"/>
                  <a:pt x="8674" y="2743"/>
                </a:cubicBezTo>
                <a:cubicBezTo>
                  <a:pt x="8840" y="2622"/>
                  <a:pt x="8687" y="2543"/>
                  <a:pt x="7881" y="2336"/>
                </a:cubicBezTo>
                <a:cubicBezTo>
                  <a:pt x="7165" y="2153"/>
                  <a:pt x="6945" y="2139"/>
                  <a:pt x="6523" y="2249"/>
                </a:cubicBezTo>
                <a:cubicBezTo>
                  <a:pt x="6236" y="2324"/>
                  <a:pt x="6210" y="2320"/>
                  <a:pt x="5096" y="2055"/>
                </a:cubicBezTo>
                <a:cubicBezTo>
                  <a:pt x="3671" y="1715"/>
                  <a:pt x="3624" y="1696"/>
                  <a:pt x="3780" y="1506"/>
                </a:cubicBezTo>
                <a:cubicBezTo>
                  <a:pt x="3860" y="1409"/>
                  <a:pt x="3867" y="1321"/>
                  <a:pt x="3802" y="1243"/>
                </a:cubicBezTo>
                <a:cubicBezTo>
                  <a:pt x="3748" y="1178"/>
                  <a:pt x="3704" y="1081"/>
                  <a:pt x="3704" y="1028"/>
                </a:cubicBezTo>
                <a:cubicBezTo>
                  <a:pt x="3704" y="869"/>
                  <a:pt x="3189" y="144"/>
                  <a:pt x="3021" y="67"/>
                </a:cubicBezTo>
                <a:cubicBezTo>
                  <a:pt x="2915" y="18"/>
                  <a:pt x="2747" y="-4"/>
                  <a:pt x="2444" y="1"/>
                </a:cubicBezTo>
                <a:close/>
              </a:path>
            </a:pathLst>
          </a:custGeom>
          <a:noFill/>
          <a:ln>
            <a:noFill/>
          </a:ln>
        </p:spPr>
      </p:pic>
      <p:pic>
        <p:nvPicPr>
          <p:cNvPr descr="B1B8D803-5DBF-4E0A-AAD0-193AF81F0097-L0-001.png" id="80" name="Google Shape;80;p16"/>
          <p:cNvPicPr preferRelativeResize="0"/>
          <p:nvPr/>
        </p:nvPicPr>
        <p:blipFill rotWithShape="1">
          <a:blip r:embed="rId5">
            <a:alphaModFix/>
          </a:blip>
          <a:srcRect b="1858" l="11284" r="58744" t="46484"/>
          <a:stretch/>
        </p:blipFill>
        <p:spPr>
          <a:xfrm>
            <a:off x="12306542" y="-3110918"/>
            <a:ext cx="4627587" cy="6375002"/>
          </a:xfrm>
          <a:custGeom>
            <a:rect b="b" l="l" r="r" t="t"/>
            <a:pathLst>
              <a:path extrusionOk="0" h="21549" w="21598">
                <a:moveTo>
                  <a:pt x="0" y="0"/>
                </a:moveTo>
                <a:lnTo>
                  <a:pt x="0" y="172"/>
                </a:lnTo>
                <a:cubicBezTo>
                  <a:pt x="10" y="156"/>
                  <a:pt x="30" y="116"/>
                  <a:pt x="37" y="109"/>
                </a:cubicBezTo>
                <a:cubicBezTo>
                  <a:pt x="60" y="87"/>
                  <a:pt x="85" y="45"/>
                  <a:pt x="107" y="0"/>
                </a:cubicBezTo>
                <a:lnTo>
                  <a:pt x="0" y="0"/>
                </a:lnTo>
                <a:close/>
                <a:moveTo>
                  <a:pt x="14109" y="0"/>
                </a:moveTo>
                <a:lnTo>
                  <a:pt x="14059" y="20"/>
                </a:lnTo>
                <a:cubicBezTo>
                  <a:pt x="13496" y="243"/>
                  <a:pt x="12897" y="499"/>
                  <a:pt x="12731" y="589"/>
                </a:cubicBezTo>
                <a:cubicBezTo>
                  <a:pt x="12374" y="782"/>
                  <a:pt x="11022" y="1270"/>
                  <a:pt x="10321" y="1461"/>
                </a:cubicBezTo>
                <a:cubicBezTo>
                  <a:pt x="9610" y="1654"/>
                  <a:pt x="8378" y="1720"/>
                  <a:pt x="7783" y="1596"/>
                </a:cubicBezTo>
                <a:cubicBezTo>
                  <a:pt x="7510" y="1540"/>
                  <a:pt x="6993" y="1356"/>
                  <a:pt x="6635" y="1189"/>
                </a:cubicBezTo>
                <a:lnTo>
                  <a:pt x="5983" y="885"/>
                </a:lnTo>
                <a:lnTo>
                  <a:pt x="5751" y="1134"/>
                </a:lnTo>
                <a:cubicBezTo>
                  <a:pt x="5400" y="1510"/>
                  <a:pt x="4410" y="2349"/>
                  <a:pt x="3699" y="2875"/>
                </a:cubicBezTo>
                <a:cubicBezTo>
                  <a:pt x="3172" y="3264"/>
                  <a:pt x="3021" y="3443"/>
                  <a:pt x="2812" y="3932"/>
                </a:cubicBezTo>
                <a:cubicBezTo>
                  <a:pt x="2598" y="4430"/>
                  <a:pt x="2573" y="4606"/>
                  <a:pt x="2647" y="5083"/>
                </a:cubicBezTo>
                <a:cubicBezTo>
                  <a:pt x="2695" y="5393"/>
                  <a:pt x="2729" y="5815"/>
                  <a:pt x="2721" y="6021"/>
                </a:cubicBezTo>
                <a:cubicBezTo>
                  <a:pt x="2710" y="6313"/>
                  <a:pt x="2782" y="6476"/>
                  <a:pt x="3049" y="6763"/>
                </a:cubicBezTo>
                <a:cubicBezTo>
                  <a:pt x="3319" y="7053"/>
                  <a:pt x="3374" y="7179"/>
                  <a:pt x="3312" y="7369"/>
                </a:cubicBezTo>
                <a:cubicBezTo>
                  <a:pt x="3206" y="7694"/>
                  <a:pt x="3071" y="7801"/>
                  <a:pt x="2693" y="7865"/>
                </a:cubicBezTo>
                <a:cubicBezTo>
                  <a:pt x="2507" y="7897"/>
                  <a:pt x="2232" y="8058"/>
                  <a:pt x="2036" y="8249"/>
                </a:cubicBezTo>
                <a:cubicBezTo>
                  <a:pt x="1850" y="8430"/>
                  <a:pt x="1537" y="8622"/>
                  <a:pt x="1341" y="8676"/>
                </a:cubicBezTo>
                <a:cubicBezTo>
                  <a:pt x="1137" y="8731"/>
                  <a:pt x="836" y="8930"/>
                  <a:pt x="635" y="9142"/>
                </a:cubicBezTo>
                <a:lnTo>
                  <a:pt x="285" y="9513"/>
                </a:lnTo>
                <a:lnTo>
                  <a:pt x="802" y="9554"/>
                </a:lnTo>
                <a:cubicBezTo>
                  <a:pt x="1504" y="9610"/>
                  <a:pt x="2703" y="9889"/>
                  <a:pt x="3193" y="10112"/>
                </a:cubicBezTo>
                <a:cubicBezTo>
                  <a:pt x="3415" y="10213"/>
                  <a:pt x="3741" y="10296"/>
                  <a:pt x="3918" y="10296"/>
                </a:cubicBezTo>
                <a:cubicBezTo>
                  <a:pt x="4117" y="10296"/>
                  <a:pt x="4382" y="10393"/>
                  <a:pt x="4616" y="10552"/>
                </a:cubicBezTo>
                <a:cubicBezTo>
                  <a:pt x="4824" y="10693"/>
                  <a:pt x="5097" y="10809"/>
                  <a:pt x="5222" y="10809"/>
                </a:cubicBezTo>
                <a:cubicBezTo>
                  <a:pt x="5346" y="10809"/>
                  <a:pt x="5562" y="10842"/>
                  <a:pt x="5703" y="10884"/>
                </a:cubicBezTo>
                <a:cubicBezTo>
                  <a:pt x="5999" y="10970"/>
                  <a:pt x="6689" y="11712"/>
                  <a:pt x="6954" y="12229"/>
                </a:cubicBezTo>
                <a:cubicBezTo>
                  <a:pt x="7057" y="12431"/>
                  <a:pt x="7227" y="12602"/>
                  <a:pt x="7348" y="12626"/>
                </a:cubicBezTo>
                <a:cubicBezTo>
                  <a:pt x="7466" y="12650"/>
                  <a:pt x="7563" y="12638"/>
                  <a:pt x="7563" y="12601"/>
                </a:cubicBezTo>
                <a:cubicBezTo>
                  <a:pt x="7563" y="12563"/>
                  <a:pt x="7786" y="12299"/>
                  <a:pt x="8059" y="12012"/>
                </a:cubicBezTo>
                <a:cubicBezTo>
                  <a:pt x="8519" y="11530"/>
                  <a:pt x="8588" y="11490"/>
                  <a:pt x="8982" y="11490"/>
                </a:cubicBezTo>
                <a:cubicBezTo>
                  <a:pt x="9216" y="11490"/>
                  <a:pt x="9562" y="11449"/>
                  <a:pt x="9749" y="11399"/>
                </a:cubicBezTo>
                <a:cubicBezTo>
                  <a:pt x="10146" y="11292"/>
                  <a:pt x="10547" y="11412"/>
                  <a:pt x="10547" y="11638"/>
                </a:cubicBezTo>
                <a:cubicBezTo>
                  <a:pt x="10547" y="11795"/>
                  <a:pt x="9718" y="13390"/>
                  <a:pt x="9495" y="13662"/>
                </a:cubicBezTo>
                <a:cubicBezTo>
                  <a:pt x="9416" y="13758"/>
                  <a:pt x="9196" y="14129"/>
                  <a:pt x="9006" y="14486"/>
                </a:cubicBezTo>
                <a:cubicBezTo>
                  <a:pt x="8597" y="15252"/>
                  <a:pt x="8431" y="15386"/>
                  <a:pt x="7361" y="15799"/>
                </a:cubicBezTo>
                <a:cubicBezTo>
                  <a:pt x="6351" y="16189"/>
                  <a:pt x="5738" y="16656"/>
                  <a:pt x="5644" y="17110"/>
                </a:cubicBezTo>
                <a:cubicBezTo>
                  <a:pt x="5606" y="17292"/>
                  <a:pt x="5393" y="17716"/>
                  <a:pt x="5170" y="18050"/>
                </a:cubicBezTo>
                <a:lnTo>
                  <a:pt x="4764" y="18658"/>
                </a:lnTo>
                <a:lnTo>
                  <a:pt x="4911" y="19147"/>
                </a:lnTo>
                <a:cubicBezTo>
                  <a:pt x="4991" y="19417"/>
                  <a:pt x="5165" y="19804"/>
                  <a:pt x="5296" y="20009"/>
                </a:cubicBezTo>
                <a:lnTo>
                  <a:pt x="5533" y="20380"/>
                </a:lnTo>
                <a:lnTo>
                  <a:pt x="5722" y="20157"/>
                </a:lnTo>
                <a:cubicBezTo>
                  <a:pt x="5950" y="19889"/>
                  <a:pt x="6134" y="19878"/>
                  <a:pt x="6411" y="20115"/>
                </a:cubicBezTo>
                <a:cubicBezTo>
                  <a:pt x="6579" y="20258"/>
                  <a:pt x="6701" y="20282"/>
                  <a:pt x="7039" y="20241"/>
                </a:cubicBezTo>
                <a:cubicBezTo>
                  <a:pt x="7340" y="20204"/>
                  <a:pt x="7473" y="20223"/>
                  <a:pt x="7515" y="20306"/>
                </a:cubicBezTo>
                <a:cubicBezTo>
                  <a:pt x="7549" y="20374"/>
                  <a:pt x="7678" y="20408"/>
                  <a:pt x="7821" y="20387"/>
                </a:cubicBezTo>
                <a:cubicBezTo>
                  <a:pt x="7975" y="20364"/>
                  <a:pt x="8145" y="20416"/>
                  <a:pt x="8274" y="20526"/>
                </a:cubicBezTo>
                <a:cubicBezTo>
                  <a:pt x="8388" y="20624"/>
                  <a:pt x="8568" y="20703"/>
                  <a:pt x="8674" y="20703"/>
                </a:cubicBezTo>
                <a:cubicBezTo>
                  <a:pt x="8888" y="20703"/>
                  <a:pt x="9386" y="21117"/>
                  <a:pt x="9497" y="21386"/>
                </a:cubicBezTo>
                <a:cubicBezTo>
                  <a:pt x="9582" y="21593"/>
                  <a:pt x="9696" y="21600"/>
                  <a:pt x="10053" y="21420"/>
                </a:cubicBezTo>
                <a:cubicBezTo>
                  <a:pt x="10202" y="21344"/>
                  <a:pt x="10408" y="21308"/>
                  <a:pt x="10510" y="21338"/>
                </a:cubicBezTo>
                <a:cubicBezTo>
                  <a:pt x="10638" y="21376"/>
                  <a:pt x="10843" y="21281"/>
                  <a:pt x="11166" y="21036"/>
                </a:cubicBezTo>
                <a:cubicBezTo>
                  <a:pt x="11625" y="20688"/>
                  <a:pt x="11723" y="20669"/>
                  <a:pt x="12207" y="20824"/>
                </a:cubicBezTo>
                <a:cubicBezTo>
                  <a:pt x="12321" y="20861"/>
                  <a:pt x="12443" y="20788"/>
                  <a:pt x="12587" y="20599"/>
                </a:cubicBezTo>
                <a:cubicBezTo>
                  <a:pt x="12703" y="20445"/>
                  <a:pt x="12949" y="20172"/>
                  <a:pt x="13135" y="19992"/>
                </a:cubicBezTo>
                <a:cubicBezTo>
                  <a:pt x="13429" y="19708"/>
                  <a:pt x="13522" y="19670"/>
                  <a:pt x="13850" y="19700"/>
                </a:cubicBezTo>
                <a:cubicBezTo>
                  <a:pt x="14252" y="19736"/>
                  <a:pt x="14215" y="19768"/>
                  <a:pt x="15265" y="18446"/>
                </a:cubicBezTo>
                <a:cubicBezTo>
                  <a:pt x="15539" y="18101"/>
                  <a:pt x="16054" y="17994"/>
                  <a:pt x="16615" y="18164"/>
                </a:cubicBezTo>
                <a:cubicBezTo>
                  <a:pt x="17004" y="18282"/>
                  <a:pt x="17092" y="18280"/>
                  <a:pt x="17580" y="18149"/>
                </a:cubicBezTo>
                <a:cubicBezTo>
                  <a:pt x="17909" y="18061"/>
                  <a:pt x="18226" y="18029"/>
                  <a:pt x="18395" y="18066"/>
                </a:cubicBezTo>
                <a:cubicBezTo>
                  <a:pt x="18547" y="18100"/>
                  <a:pt x="18725" y="18131"/>
                  <a:pt x="18792" y="18136"/>
                </a:cubicBezTo>
                <a:cubicBezTo>
                  <a:pt x="18916" y="18145"/>
                  <a:pt x="19279" y="17391"/>
                  <a:pt x="19279" y="17123"/>
                </a:cubicBezTo>
                <a:cubicBezTo>
                  <a:pt x="19279" y="17041"/>
                  <a:pt x="19383" y="16872"/>
                  <a:pt x="19509" y="16749"/>
                </a:cubicBezTo>
                <a:cubicBezTo>
                  <a:pt x="19692" y="16569"/>
                  <a:pt x="19778" y="16541"/>
                  <a:pt x="19944" y="16609"/>
                </a:cubicBezTo>
                <a:cubicBezTo>
                  <a:pt x="20205" y="16717"/>
                  <a:pt x="20245" y="16663"/>
                  <a:pt x="20331" y="16093"/>
                </a:cubicBezTo>
                <a:cubicBezTo>
                  <a:pt x="20369" y="15837"/>
                  <a:pt x="20463" y="15378"/>
                  <a:pt x="20540" y="15073"/>
                </a:cubicBezTo>
                <a:cubicBezTo>
                  <a:pt x="20618" y="14768"/>
                  <a:pt x="20671" y="14308"/>
                  <a:pt x="20659" y="14050"/>
                </a:cubicBezTo>
                <a:cubicBezTo>
                  <a:pt x="20647" y="13792"/>
                  <a:pt x="20631" y="13418"/>
                  <a:pt x="20622" y="13221"/>
                </a:cubicBezTo>
                <a:cubicBezTo>
                  <a:pt x="20610" y="12955"/>
                  <a:pt x="20520" y="12786"/>
                  <a:pt x="20279" y="12574"/>
                </a:cubicBezTo>
                <a:cubicBezTo>
                  <a:pt x="19963" y="12296"/>
                  <a:pt x="19954" y="12267"/>
                  <a:pt x="20020" y="11654"/>
                </a:cubicBezTo>
                <a:cubicBezTo>
                  <a:pt x="20108" y="10828"/>
                  <a:pt x="20573" y="10077"/>
                  <a:pt x="21102" y="9907"/>
                </a:cubicBezTo>
                <a:cubicBezTo>
                  <a:pt x="21532" y="9768"/>
                  <a:pt x="21596" y="9616"/>
                  <a:pt x="21598" y="8741"/>
                </a:cubicBezTo>
                <a:cubicBezTo>
                  <a:pt x="21600" y="7898"/>
                  <a:pt x="21380" y="7452"/>
                  <a:pt x="20828" y="7182"/>
                </a:cubicBezTo>
                <a:cubicBezTo>
                  <a:pt x="20380" y="6964"/>
                  <a:pt x="20278" y="6728"/>
                  <a:pt x="20276" y="5901"/>
                </a:cubicBezTo>
                <a:cubicBezTo>
                  <a:pt x="20274" y="5489"/>
                  <a:pt x="20253" y="5461"/>
                  <a:pt x="19714" y="5134"/>
                </a:cubicBezTo>
                <a:cubicBezTo>
                  <a:pt x="19407" y="4947"/>
                  <a:pt x="18981" y="4630"/>
                  <a:pt x="18768" y="4431"/>
                </a:cubicBezTo>
                <a:cubicBezTo>
                  <a:pt x="18484" y="4166"/>
                  <a:pt x="18300" y="4069"/>
                  <a:pt x="18079" y="4069"/>
                </a:cubicBezTo>
                <a:cubicBezTo>
                  <a:pt x="17670" y="4069"/>
                  <a:pt x="17510" y="3923"/>
                  <a:pt x="17510" y="3552"/>
                </a:cubicBezTo>
                <a:cubicBezTo>
                  <a:pt x="17510" y="3347"/>
                  <a:pt x="17434" y="3188"/>
                  <a:pt x="17284" y="3083"/>
                </a:cubicBezTo>
                <a:cubicBezTo>
                  <a:pt x="17114" y="2964"/>
                  <a:pt x="17075" y="2870"/>
                  <a:pt x="17134" y="2707"/>
                </a:cubicBezTo>
                <a:cubicBezTo>
                  <a:pt x="17177" y="2588"/>
                  <a:pt x="17231" y="2376"/>
                  <a:pt x="17253" y="2235"/>
                </a:cubicBezTo>
                <a:cubicBezTo>
                  <a:pt x="17274" y="2094"/>
                  <a:pt x="17321" y="1821"/>
                  <a:pt x="17356" y="1629"/>
                </a:cubicBezTo>
                <a:cubicBezTo>
                  <a:pt x="17461" y="1059"/>
                  <a:pt x="17142" y="693"/>
                  <a:pt x="16030" y="110"/>
                </a:cubicBezTo>
                <a:lnTo>
                  <a:pt x="15821" y="0"/>
                </a:lnTo>
                <a:lnTo>
                  <a:pt x="14109" y="0"/>
                </a:lnTo>
                <a:close/>
                <a:moveTo>
                  <a:pt x="21344" y="0"/>
                </a:moveTo>
                <a:cubicBezTo>
                  <a:pt x="21348" y="50"/>
                  <a:pt x="21400" y="41"/>
                  <a:pt x="21478" y="0"/>
                </a:cubicBezTo>
                <a:lnTo>
                  <a:pt x="21344" y="0"/>
                </a:lnTo>
                <a:close/>
              </a:path>
            </a:pathLst>
          </a:custGeom>
          <a:noFill/>
          <a:ln>
            <a:noFill/>
          </a:ln>
        </p:spPr>
      </p:pic>
      <p:pic>
        <p:nvPicPr>
          <p:cNvPr descr="EBCA4E57-E84A-46D8-861E-66CD25E553B3-L0-001.png" id="81" name="Google Shape;81;p16"/>
          <p:cNvPicPr preferRelativeResize="0"/>
          <p:nvPr/>
        </p:nvPicPr>
        <p:blipFill rotWithShape="1">
          <a:blip r:embed="rId6">
            <a:alphaModFix/>
          </a:blip>
          <a:srcRect b="33942" l="44413" r="39515" t="41260"/>
          <a:stretch/>
        </p:blipFill>
        <p:spPr>
          <a:xfrm>
            <a:off x="-2034753" y="223518"/>
            <a:ext cx="1908572" cy="2401511"/>
          </a:xfrm>
          <a:custGeom>
            <a:rect b="b" l="l" r="r" t="t"/>
            <a:pathLst>
              <a:path extrusionOk="0" h="21598" w="21600">
                <a:moveTo>
                  <a:pt x="0" y="0"/>
                </a:moveTo>
                <a:lnTo>
                  <a:pt x="0" y="2374"/>
                </a:lnTo>
                <a:cubicBezTo>
                  <a:pt x="104" y="2122"/>
                  <a:pt x="206" y="1810"/>
                  <a:pt x="305" y="1595"/>
                </a:cubicBezTo>
                <a:cubicBezTo>
                  <a:pt x="407" y="1376"/>
                  <a:pt x="791" y="664"/>
                  <a:pt x="1154" y="0"/>
                </a:cubicBezTo>
                <a:lnTo>
                  <a:pt x="0" y="0"/>
                </a:lnTo>
                <a:close/>
                <a:moveTo>
                  <a:pt x="16722" y="582"/>
                </a:moveTo>
                <a:cubicBezTo>
                  <a:pt x="16671" y="609"/>
                  <a:pt x="16657" y="896"/>
                  <a:pt x="16695" y="1217"/>
                </a:cubicBezTo>
                <a:cubicBezTo>
                  <a:pt x="16771" y="1854"/>
                  <a:pt x="16664" y="2154"/>
                  <a:pt x="16318" y="2249"/>
                </a:cubicBezTo>
                <a:cubicBezTo>
                  <a:pt x="16202" y="2280"/>
                  <a:pt x="16077" y="2424"/>
                  <a:pt x="16039" y="2573"/>
                </a:cubicBezTo>
                <a:cubicBezTo>
                  <a:pt x="15957" y="2898"/>
                  <a:pt x="15844" y="2981"/>
                  <a:pt x="15285" y="3137"/>
                </a:cubicBezTo>
                <a:cubicBezTo>
                  <a:pt x="15049" y="3203"/>
                  <a:pt x="14710" y="3335"/>
                  <a:pt x="14530" y="3430"/>
                </a:cubicBezTo>
                <a:cubicBezTo>
                  <a:pt x="14045" y="3686"/>
                  <a:pt x="13792" y="3643"/>
                  <a:pt x="13291" y="3223"/>
                </a:cubicBezTo>
                <a:cubicBezTo>
                  <a:pt x="12920" y="2912"/>
                  <a:pt x="12710" y="2821"/>
                  <a:pt x="12118" y="2713"/>
                </a:cubicBezTo>
                <a:cubicBezTo>
                  <a:pt x="11722" y="2640"/>
                  <a:pt x="11223" y="2578"/>
                  <a:pt x="11013" y="2577"/>
                </a:cubicBezTo>
                <a:cubicBezTo>
                  <a:pt x="10804" y="2576"/>
                  <a:pt x="10271" y="2475"/>
                  <a:pt x="9828" y="2352"/>
                </a:cubicBezTo>
                <a:cubicBezTo>
                  <a:pt x="9384" y="2229"/>
                  <a:pt x="8789" y="2101"/>
                  <a:pt x="8507" y="2067"/>
                </a:cubicBezTo>
                <a:lnTo>
                  <a:pt x="7995" y="2006"/>
                </a:lnTo>
                <a:lnTo>
                  <a:pt x="7995" y="2780"/>
                </a:lnTo>
                <a:cubicBezTo>
                  <a:pt x="7994" y="3865"/>
                  <a:pt x="7857" y="4235"/>
                  <a:pt x="7398" y="4401"/>
                </a:cubicBezTo>
                <a:cubicBezTo>
                  <a:pt x="7196" y="4474"/>
                  <a:pt x="6830" y="4533"/>
                  <a:pt x="6585" y="4533"/>
                </a:cubicBezTo>
                <a:cubicBezTo>
                  <a:pt x="6216" y="4533"/>
                  <a:pt x="6129" y="4569"/>
                  <a:pt x="6077" y="4740"/>
                </a:cubicBezTo>
                <a:cubicBezTo>
                  <a:pt x="5934" y="5214"/>
                  <a:pt x="5027" y="6643"/>
                  <a:pt x="4635" y="7010"/>
                </a:cubicBezTo>
                <a:cubicBezTo>
                  <a:pt x="4218" y="7401"/>
                  <a:pt x="4210" y="7417"/>
                  <a:pt x="4155" y="8291"/>
                </a:cubicBezTo>
                <a:cubicBezTo>
                  <a:pt x="4124" y="8778"/>
                  <a:pt x="4000" y="9505"/>
                  <a:pt x="3881" y="9908"/>
                </a:cubicBezTo>
                <a:cubicBezTo>
                  <a:pt x="3569" y="10961"/>
                  <a:pt x="3558" y="10915"/>
                  <a:pt x="4218" y="11314"/>
                </a:cubicBezTo>
                <a:cubicBezTo>
                  <a:pt x="4743" y="11632"/>
                  <a:pt x="4823" y="11729"/>
                  <a:pt x="4932" y="12139"/>
                </a:cubicBezTo>
                <a:cubicBezTo>
                  <a:pt x="5094" y="12751"/>
                  <a:pt x="5512" y="15488"/>
                  <a:pt x="5511" y="15933"/>
                </a:cubicBezTo>
                <a:cubicBezTo>
                  <a:pt x="5511" y="16125"/>
                  <a:pt x="5538" y="16283"/>
                  <a:pt x="5570" y="16283"/>
                </a:cubicBezTo>
                <a:cubicBezTo>
                  <a:pt x="5601" y="16283"/>
                  <a:pt x="5879" y="16174"/>
                  <a:pt x="6185" y="16040"/>
                </a:cubicBezTo>
                <a:cubicBezTo>
                  <a:pt x="7049" y="15662"/>
                  <a:pt x="7871" y="15838"/>
                  <a:pt x="8044" y="16436"/>
                </a:cubicBezTo>
                <a:lnTo>
                  <a:pt x="8112" y="16665"/>
                </a:lnTo>
                <a:lnTo>
                  <a:pt x="8390" y="16476"/>
                </a:lnTo>
                <a:cubicBezTo>
                  <a:pt x="8688" y="16273"/>
                  <a:pt x="9124" y="16224"/>
                  <a:pt x="9235" y="16379"/>
                </a:cubicBezTo>
                <a:cubicBezTo>
                  <a:pt x="9271" y="16430"/>
                  <a:pt x="9659" y="16472"/>
                  <a:pt x="10093" y="16472"/>
                </a:cubicBezTo>
                <a:cubicBezTo>
                  <a:pt x="10738" y="16472"/>
                  <a:pt x="10936" y="16507"/>
                  <a:pt x="11180" y="16672"/>
                </a:cubicBezTo>
                <a:cubicBezTo>
                  <a:pt x="11457" y="16860"/>
                  <a:pt x="11472" y="16910"/>
                  <a:pt x="11409" y="17375"/>
                </a:cubicBezTo>
                <a:cubicBezTo>
                  <a:pt x="11371" y="17649"/>
                  <a:pt x="11371" y="18036"/>
                  <a:pt x="11409" y="18239"/>
                </a:cubicBezTo>
                <a:cubicBezTo>
                  <a:pt x="11471" y="18578"/>
                  <a:pt x="11514" y="18620"/>
                  <a:pt x="11975" y="18749"/>
                </a:cubicBezTo>
                <a:cubicBezTo>
                  <a:pt x="13179" y="19086"/>
                  <a:pt x="13976" y="19189"/>
                  <a:pt x="14867" y="19127"/>
                </a:cubicBezTo>
                <a:cubicBezTo>
                  <a:pt x="16034" y="19047"/>
                  <a:pt x="16181" y="19154"/>
                  <a:pt x="16174" y="20077"/>
                </a:cubicBezTo>
                <a:cubicBezTo>
                  <a:pt x="16172" y="20428"/>
                  <a:pt x="16204" y="20849"/>
                  <a:pt x="16246" y="21016"/>
                </a:cubicBezTo>
                <a:cubicBezTo>
                  <a:pt x="16320" y="21305"/>
                  <a:pt x="16346" y="21318"/>
                  <a:pt x="16727" y="21265"/>
                </a:cubicBezTo>
                <a:cubicBezTo>
                  <a:pt x="17035" y="21223"/>
                  <a:pt x="17185" y="21253"/>
                  <a:pt x="17391" y="21401"/>
                </a:cubicBezTo>
                <a:cubicBezTo>
                  <a:pt x="17609" y="21557"/>
                  <a:pt x="17812" y="21595"/>
                  <a:pt x="18487" y="21597"/>
                </a:cubicBezTo>
                <a:cubicBezTo>
                  <a:pt x="19185" y="21600"/>
                  <a:pt x="19324" y="21574"/>
                  <a:pt x="19372" y="21437"/>
                </a:cubicBezTo>
                <a:cubicBezTo>
                  <a:pt x="19404" y="21347"/>
                  <a:pt x="19510" y="20643"/>
                  <a:pt x="19606" y="19873"/>
                </a:cubicBezTo>
                <a:cubicBezTo>
                  <a:pt x="19805" y="18274"/>
                  <a:pt x="19850" y="18078"/>
                  <a:pt x="20661" y="15351"/>
                </a:cubicBezTo>
                <a:cubicBezTo>
                  <a:pt x="21401" y="12866"/>
                  <a:pt x="21600" y="11974"/>
                  <a:pt x="21600" y="11115"/>
                </a:cubicBezTo>
                <a:cubicBezTo>
                  <a:pt x="21600" y="10021"/>
                  <a:pt x="21410" y="9692"/>
                  <a:pt x="20127" y="8563"/>
                </a:cubicBezTo>
                <a:cubicBezTo>
                  <a:pt x="19510" y="8019"/>
                  <a:pt x="18831" y="7358"/>
                  <a:pt x="18622" y="7096"/>
                </a:cubicBezTo>
                <a:cubicBezTo>
                  <a:pt x="18160" y="6516"/>
                  <a:pt x="17495" y="5031"/>
                  <a:pt x="17495" y="4576"/>
                </a:cubicBezTo>
                <a:cubicBezTo>
                  <a:pt x="17495" y="4178"/>
                  <a:pt x="18087" y="3046"/>
                  <a:pt x="18559" y="2541"/>
                </a:cubicBezTo>
                <a:cubicBezTo>
                  <a:pt x="18883" y="2195"/>
                  <a:pt x="18954" y="1948"/>
                  <a:pt x="18901" y="1363"/>
                </a:cubicBezTo>
                <a:cubicBezTo>
                  <a:pt x="18870" y="1029"/>
                  <a:pt x="18756" y="961"/>
                  <a:pt x="18164" y="935"/>
                </a:cubicBezTo>
                <a:cubicBezTo>
                  <a:pt x="17874" y="922"/>
                  <a:pt x="17452" y="826"/>
                  <a:pt x="17225" y="721"/>
                </a:cubicBezTo>
                <a:cubicBezTo>
                  <a:pt x="16999" y="616"/>
                  <a:pt x="16773" y="555"/>
                  <a:pt x="16722" y="582"/>
                </a:cubicBezTo>
                <a:close/>
              </a:path>
            </a:pathLst>
          </a:custGeom>
          <a:noFill/>
          <a:ln>
            <a:noFill/>
          </a:ln>
        </p:spPr>
      </p:pic>
      <p:pic>
        <p:nvPicPr>
          <p:cNvPr descr="1077032C-7C60-4D9C-AC52-A775E4B73426-L0-001.png" id="82" name="Google Shape;82;p16"/>
          <p:cNvPicPr preferRelativeResize="0"/>
          <p:nvPr/>
        </p:nvPicPr>
        <p:blipFill rotWithShape="1">
          <a:blip r:embed="rId7">
            <a:alphaModFix/>
          </a:blip>
          <a:srcRect b="22521" l="51534" r="14528" t="34537"/>
          <a:stretch/>
        </p:blipFill>
        <p:spPr>
          <a:xfrm>
            <a:off x="13520694" y="3289299"/>
            <a:ext cx="4413688" cy="4708583"/>
          </a:xfrm>
          <a:custGeom>
            <a:rect b="b" l="l" r="r" t="t"/>
            <a:pathLst>
              <a:path extrusionOk="0" h="21437" w="21557">
                <a:moveTo>
                  <a:pt x="21433" y="0"/>
                </a:moveTo>
                <a:cubicBezTo>
                  <a:pt x="21476" y="21"/>
                  <a:pt x="21516" y="22"/>
                  <a:pt x="21557" y="0"/>
                </a:cubicBezTo>
                <a:lnTo>
                  <a:pt x="21433" y="0"/>
                </a:lnTo>
                <a:close/>
                <a:moveTo>
                  <a:pt x="3518" y="1512"/>
                </a:moveTo>
                <a:lnTo>
                  <a:pt x="3146" y="1778"/>
                </a:lnTo>
                <a:cubicBezTo>
                  <a:pt x="2942" y="1923"/>
                  <a:pt x="2746" y="2042"/>
                  <a:pt x="2710" y="2042"/>
                </a:cubicBezTo>
                <a:cubicBezTo>
                  <a:pt x="2595" y="2042"/>
                  <a:pt x="2293" y="2655"/>
                  <a:pt x="2293" y="2887"/>
                </a:cubicBezTo>
                <a:cubicBezTo>
                  <a:pt x="2293" y="3047"/>
                  <a:pt x="2147" y="3186"/>
                  <a:pt x="1781" y="3381"/>
                </a:cubicBezTo>
                <a:cubicBezTo>
                  <a:pt x="1387" y="3590"/>
                  <a:pt x="1271" y="3709"/>
                  <a:pt x="1271" y="3903"/>
                </a:cubicBezTo>
                <a:cubicBezTo>
                  <a:pt x="1271" y="4216"/>
                  <a:pt x="936" y="4674"/>
                  <a:pt x="556" y="4880"/>
                </a:cubicBezTo>
                <a:cubicBezTo>
                  <a:pt x="352" y="4991"/>
                  <a:pt x="284" y="5095"/>
                  <a:pt x="320" y="5238"/>
                </a:cubicBezTo>
                <a:cubicBezTo>
                  <a:pt x="347" y="5349"/>
                  <a:pt x="271" y="5770"/>
                  <a:pt x="153" y="6172"/>
                </a:cubicBezTo>
                <a:cubicBezTo>
                  <a:pt x="-37" y="6818"/>
                  <a:pt x="-43" y="6915"/>
                  <a:pt x="95" y="6996"/>
                </a:cubicBezTo>
                <a:cubicBezTo>
                  <a:pt x="181" y="7047"/>
                  <a:pt x="250" y="7136"/>
                  <a:pt x="250" y="7195"/>
                </a:cubicBezTo>
                <a:cubicBezTo>
                  <a:pt x="250" y="7330"/>
                  <a:pt x="775" y="7819"/>
                  <a:pt x="924" y="7824"/>
                </a:cubicBezTo>
                <a:cubicBezTo>
                  <a:pt x="986" y="7826"/>
                  <a:pt x="1119" y="7923"/>
                  <a:pt x="1221" y="8041"/>
                </a:cubicBezTo>
                <a:cubicBezTo>
                  <a:pt x="1323" y="8159"/>
                  <a:pt x="1532" y="8256"/>
                  <a:pt x="1688" y="8256"/>
                </a:cubicBezTo>
                <a:cubicBezTo>
                  <a:pt x="1872" y="8256"/>
                  <a:pt x="2045" y="8353"/>
                  <a:pt x="2182" y="8536"/>
                </a:cubicBezTo>
                <a:cubicBezTo>
                  <a:pt x="2298" y="8690"/>
                  <a:pt x="2542" y="8850"/>
                  <a:pt x="2725" y="8888"/>
                </a:cubicBezTo>
                <a:cubicBezTo>
                  <a:pt x="2931" y="8932"/>
                  <a:pt x="3098" y="9050"/>
                  <a:pt x="3161" y="9199"/>
                </a:cubicBezTo>
                <a:cubicBezTo>
                  <a:pt x="3224" y="9346"/>
                  <a:pt x="3410" y="9482"/>
                  <a:pt x="3642" y="9548"/>
                </a:cubicBezTo>
                <a:cubicBezTo>
                  <a:pt x="3851" y="9607"/>
                  <a:pt x="4064" y="9732"/>
                  <a:pt x="4115" y="9828"/>
                </a:cubicBezTo>
                <a:cubicBezTo>
                  <a:pt x="4190" y="9968"/>
                  <a:pt x="4294" y="9985"/>
                  <a:pt x="4654" y="9920"/>
                </a:cubicBezTo>
                <a:cubicBezTo>
                  <a:pt x="5350" y="9794"/>
                  <a:pt x="6314" y="9779"/>
                  <a:pt x="6455" y="9893"/>
                </a:cubicBezTo>
                <a:cubicBezTo>
                  <a:pt x="6634" y="10037"/>
                  <a:pt x="6616" y="10606"/>
                  <a:pt x="6430" y="10681"/>
                </a:cubicBezTo>
                <a:cubicBezTo>
                  <a:pt x="6341" y="10716"/>
                  <a:pt x="6276" y="10876"/>
                  <a:pt x="6276" y="11062"/>
                </a:cubicBezTo>
                <a:cubicBezTo>
                  <a:pt x="6276" y="11238"/>
                  <a:pt x="6186" y="11517"/>
                  <a:pt x="6075" y="11680"/>
                </a:cubicBezTo>
                <a:cubicBezTo>
                  <a:pt x="5874" y="11976"/>
                  <a:pt x="5873" y="11977"/>
                  <a:pt x="6079" y="12424"/>
                </a:cubicBezTo>
                <a:cubicBezTo>
                  <a:pt x="6201" y="12690"/>
                  <a:pt x="6259" y="12963"/>
                  <a:pt x="6220" y="13093"/>
                </a:cubicBezTo>
                <a:cubicBezTo>
                  <a:pt x="6171" y="13257"/>
                  <a:pt x="6239" y="13387"/>
                  <a:pt x="6495" y="13615"/>
                </a:cubicBezTo>
                <a:lnTo>
                  <a:pt x="6837" y="13919"/>
                </a:lnTo>
                <a:lnTo>
                  <a:pt x="6623" y="14148"/>
                </a:lnTo>
                <a:cubicBezTo>
                  <a:pt x="6417" y="14369"/>
                  <a:pt x="6414" y="14398"/>
                  <a:pt x="6565" y="14967"/>
                </a:cubicBezTo>
                <a:cubicBezTo>
                  <a:pt x="6709" y="15508"/>
                  <a:pt x="6708" y="15585"/>
                  <a:pt x="6550" y="15897"/>
                </a:cubicBezTo>
                <a:cubicBezTo>
                  <a:pt x="6409" y="16174"/>
                  <a:pt x="6387" y="16435"/>
                  <a:pt x="6430" y="17308"/>
                </a:cubicBezTo>
                <a:cubicBezTo>
                  <a:pt x="6496" y="18670"/>
                  <a:pt x="6821" y="19772"/>
                  <a:pt x="7044" y="19394"/>
                </a:cubicBezTo>
                <a:cubicBezTo>
                  <a:pt x="7113" y="19276"/>
                  <a:pt x="7399" y="19449"/>
                  <a:pt x="7399" y="19609"/>
                </a:cubicBezTo>
                <a:cubicBezTo>
                  <a:pt x="7399" y="19651"/>
                  <a:pt x="7754" y="20079"/>
                  <a:pt x="8188" y="20559"/>
                </a:cubicBezTo>
                <a:cubicBezTo>
                  <a:pt x="9026" y="21488"/>
                  <a:pt x="9270" y="21600"/>
                  <a:pt x="9725" y="21266"/>
                </a:cubicBezTo>
                <a:cubicBezTo>
                  <a:pt x="9850" y="21174"/>
                  <a:pt x="9994" y="21127"/>
                  <a:pt x="10047" y="21161"/>
                </a:cubicBezTo>
                <a:cubicBezTo>
                  <a:pt x="10099" y="21195"/>
                  <a:pt x="10174" y="21170"/>
                  <a:pt x="10211" y="21106"/>
                </a:cubicBezTo>
                <a:cubicBezTo>
                  <a:pt x="10249" y="21043"/>
                  <a:pt x="10342" y="21014"/>
                  <a:pt x="10419" y="21045"/>
                </a:cubicBezTo>
                <a:cubicBezTo>
                  <a:pt x="10496" y="21076"/>
                  <a:pt x="10587" y="21054"/>
                  <a:pt x="10622" y="20994"/>
                </a:cubicBezTo>
                <a:cubicBezTo>
                  <a:pt x="10664" y="20924"/>
                  <a:pt x="10735" y="20930"/>
                  <a:pt x="10828" y="21011"/>
                </a:cubicBezTo>
                <a:cubicBezTo>
                  <a:pt x="10939" y="21108"/>
                  <a:pt x="11040" y="21072"/>
                  <a:pt x="11295" y="20846"/>
                </a:cubicBezTo>
                <a:cubicBezTo>
                  <a:pt x="11603" y="20574"/>
                  <a:pt x="11666" y="20562"/>
                  <a:pt x="12475" y="20604"/>
                </a:cubicBezTo>
                <a:cubicBezTo>
                  <a:pt x="13163" y="20640"/>
                  <a:pt x="13322" y="20621"/>
                  <a:pt x="13280" y="20505"/>
                </a:cubicBezTo>
                <a:cubicBezTo>
                  <a:pt x="13229" y="20366"/>
                  <a:pt x="13491" y="19868"/>
                  <a:pt x="13929" y="19272"/>
                </a:cubicBezTo>
                <a:cubicBezTo>
                  <a:pt x="14045" y="19116"/>
                  <a:pt x="14139" y="18880"/>
                  <a:pt x="14139" y="18747"/>
                </a:cubicBezTo>
                <a:cubicBezTo>
                  <a:pt x="14139" y="18455"/>
                  <a:pt x="14413" y="18111"/>
                  <a:pt x="14647" y="18111"/>
                </a:cubicBezTo>
                <a:cubicBezTo>
                  <a:pt x="14739" y="18111"/>
                  <a:pt x="14970" y="17991"/>
                  <a:pt x="15160" y="17843"/>
                </a:cubicBezTo>
                <a:cubicBezTo>
                  <a:pt x="15351" y="17696"/>
                  <a:pt x="15561" y="17576"/>
                  <a:pt x="15627" y="17576"/>
                </a:cubicBezTo>
                <a:cubicBezTo>
                  <a:pt x="15694" y="17576"/>
                  <a:pt x="15772" y="17485"/>
                  <a:pt x="15800" y="17375"/>
                </a:cubicBezTo>
                <a:cubicBezTo>
                  <a:pt x="15832" y="17248"/>
                  <a:pt x="15980" y="17151"/>
                  <a:pt x="16209" y="17106"/>
                </a:cubicBezTo>
                <a:cubicBezTo>
                  <a:pt x="16407" y="17067"/>
                  <a:pt x="16627" y="16963"/>
                  <a:pt x="16695" y="16877"/>
                </a:cubicBezTo>
                <a:cubicBezTo>
                  <a:pt x="16764" y="16790"/>
                  <a:pt x="16875" y="16719"/>
                  <a:pt x="16944" y="16719"/>
                </a:cubicBezTo>
                <a:cubicBezTo>
                  <a:pt x="17012" y="16719"/>
                  <a:pt x="17157" y="16617"/>
                  <a:pt x="17263" y="16493"/>
                </a:cubicBezTo>
                <a:cubicBezTo>
                  <a:pt x="17561" y="16149"/>
                  <a:pt x="18016" y="15942"/>
                  <a:pt x="18330" y="16007"/>
                </a:cubicBezTo>
                <a:cubicBezTo>
                  <a:pt x="18529" y="16049"/>
                  <a:pt x="18663" y="16006"/>
                  <a:pt x="18791" y="15857"/>
                </a:cubicBezTo>
                <a:cubicBezTo>
                  <a:pt x="18890" y="15742"/>
                  <a:pt x="19052" y="15648"/>
                  <a:pt x="19151" y="15648"/>
                </a:cubicBezTo>
                <a:cubicBezTo>
                  <a:pt x="19251" y="15648"/>
                  <a:pt x="19363" y="15550"/>
                  <a:pt x="19400" y="15431"/>
                </a:cubicBezTo>
                <a:cubicBezTo>
                  <a:pt x="19436" y="15312"/>
                  <a:pt x="19576" y="15137"/>
                  <a:pt x="19712" y="15044"/>
                </a:cubicBezTo>
                <a:cubicBezTo>
                  <a:pt x="19847" y="14951"/>
                  <a:pt x="20053" y="14712"/>
                  <a:pt x="20171" y="14511"/>
                </a:cubicBezTo>
                <a:cubicBezTo>
                  <a:pt x="20289" y="14311"/>
                  <a:pt x="20497" y="14119"/>
                  <a:pt x="20632" y="14083"/>
                </a:cubicBezTo>
                <a:cubicBezTo>
                  <a:pt x="21098" y="13960"/>
                  <a:pt x="21190" y="12862"/>
                  <a:pt x="20735" y="12862"/>
                </a:cubicBezTo>
                <a:cubicBezTo>
                  <a:pt x="20669" y="12862"/>
                  <a:pt x="20560" y="12806"/>
                  <a:pt x="20495" y="12737"/>
                </a:cubicBezTo>
                <a:cubicBezTo>
                  <a:pt x="20404" y="12642"/>
                  <a:pt x="20436" y="12554"/>
                  <a:pt x="20630" y="12365"/>
                </a:cubicBezTo>
                <a:cubicBezTo>
                  <a:pt x="20826" y="12174"/>
                  <a:pt x="20881" y="12022"/>
                  <a:pt x="20865" y="11712"/>
                </a:cubicBezTo>
                <a:cubicBezTo>
                  <a:pt x="20854" y="11490"/>
                  <a:pt x="20800" y="11248"/>
                  <a:pt x="20747" y="11174"/>
                </a:cubicBezTo>
                <a:cubicBezTo>
                  <a:pt x="20684" y="11087"/>
                  <a:pt x="20691" y="10990"/>
                  <a:pt x="20764" y="10897"/>
                </a:cubicBezTo>
                <a:cubicBezTo>
                  <a:pt x="20827" y="10818"/>
                  <a:pt x="20848" y="10723"/>
                  <a:pt x="20813" y="10686"/>
                </a:cubicBezTo>
                <a:cubicBezTo>
                  <a:pt x="20777" y="10649"/>
                  <a:pt x="20805" y="10546"/>
                  <a:pt x="20873" y="10460"/>
                </a:cubicBezTo>
                <a:cubicBezTo>
                  <a:pt x="20965" y="10344"/>
                  <a:pt x="20966" y="10247"/>
                  <a:pt x="20882" y="10083"/>
                </a:cubicBezTo>
                <a:cubicBezTo>
                  <a:pt x="20820" y="9961"/>
                  <a:pt x="20805" y="9862"/>
                  <a:pt x="20848" y="9862"/>
                </a:cubicBezTo>
                <a:cubicBezTo>
                  <a:pt x="20890" y="9862"/>
                  <a:pt x="20823" y="9788"/>
                  <a:pt x="20698" y="9696"/>
                </a:cubicBezTo>
                <a:cubicBezTo>
                  <a:pt x="20528" y="9571"/>
                  <a:pt x="20487" y="9461"/>
                  <a:pt x="20534" y="9266"/>
                </a:cubicBezTo>
                <a:cubicBezTo>
                  <a:pt x="20588" y="9039"/>
                  <a:pt x="20560" y="9006"/>
                  <a:pt x="20330" y="9006"/>
                </a:cubicBezTo>
                <a:cubicBezTo>
                  <a:pt x="20133" y="9006"/>
                  <a:pt x="20000" y="8898"/>
                  <a:pt x="19816" y="8592"/>
                </a:cubicBezTo>
                <a:cubicBezTo>
                  <a:pt x="19680" y="8365"/>
                  <a:pt x="19379" y="8022"/>
                  <a:pt x="19148" y="7829"/>
                </a:cubicBezTo>
                <a:cubicBezTo>
                  <a:pt x="18745" y="7494"/>
                  <a:pt x="18732" y="7470"/>
                  <a:pt x="18899" y="7276"/>
                </a:cubicBezTo>
                <a:cubicBezTo>
                  <a:pt x="19065" y="7084"/>
                  <a:pt x="19062" y="7061"/>
                  <a:pt x="18835" y="6808"/>
                </a:cubicBezTo>
                <a:cubicBezTo>
                  <a:pt x="18629" y="6578"/>
                  <a:pt x="18576" y="6561"/>
                  <a:pt x="18436" y="6689"/>
                </a:cubicBezTo>
                <a:cubicBezTo>
                  <a:pt x="18337" y="6780"/>
                  <a:pt x="18148" y="6818"/>
                  <a:pt x="17944" y="6785"/>
                </a:cubicBezTo>
                <a:cubicBezTo>
                  <a:pt x="17743" y="6752"/>
                  <a:pt x="17521" y="6794"/>
                  <a:pt x="17382" y="6890"/>
                </a:cubicBezTo>
                <a:cubicBezTo>
                  <a:pt x="17255" y="6977"/>
                  <a:pt x="16956" y="7047"/>
                  <a:pt x="16719" y="7047"/>
                </a:cubicBezTo>
                <a:cubicBezTo>
                  <a:pt x="16481" y="7047"/>
                  <a:pt x="16218" y="7108"/>
                  <a:pt x="16133" y="7182"/>
                </a:cubicBezTo>
                <a:cubicBezTo>
                  <a:pt x="15932" y="7358"/>
                  <a:pt x="15731" y="7193"/>
                  <a:pt x="15453" y="6621"/>
                </a:cubicBezTo>
                <a:cubicBezTo>
                  <a:pt x="15341" y="6391"/>
                  <a:pt x="15047" y="5892"/>
                  <a:pt x="14800" y="5513"/>
                </a:cubicBezTo>
                <a:cubicBezTo>
                  <a:pt x="14243" y="4660"/>
                  <a:pt x="14076" y="4076"/>
                  <a:pt x="14232" y="3533"/>
                </a:cubicBezTo>
                <a:cubicBezTo>
                  <a:pt x="14391" y="2976"/>
                  <a:pt x="14379" y="2933"/>
                  <a:pt x="14036" y="2808"/>
                </a:cubicBezTo>
                <a:cubicBezTo>
                  <a:pt x="13867" y="2746"/>
                  <a:pt x="13703" y="2623"/>
                  <a:pt x="13671" y="2537"/>
                </a:cubicBezTo>
                <a:cubicBezTo>
                  <a:pt x="13623" y="2403"/>
                  <a:pt x="13565" y="2410"/>
                  <a:pt x="13290" y="2580"/>
                </a:cubicBezTo>
                <a:cubicBezTo>
                  <a:pt x="12886" y="2830"/>
                  <a:pt x="12272" y="2881"/>
                  <a:pt x="12047" y="2685"/>
                </a:cubicBezTo>
                <a:cubicBezTo>
                  <a:pt x="11954" y="2604"/>
                  <a:pt x="11773" y="2323"/>
                  <a:pt x="11646" y="2060"/>
                </a:cubicBezTo>
                <a:lnTo>
                  <a:pt x="11413" y="1581"/>
                </a:lnTo>
                <a:lnTo>
                  <a:pt x="11163" y="2053"/>
                </a:lnTo>
                <a:cubicBezTo>
                  <a:pt x="10961" y="2434"/>
                  <a:pt x="10866" y="2518"/>
                  <a:pt x="10663" y="2494"/>
                </a:cubicBezTo>
                <a:cubicBezTo>
                  <a:pt x="9473" y="2351"/>
                  <a:pt x="9205" y="2353"/>
                  <a:pt x="8540" y="2512"/>
                </a:cubicBezTo>
                <a:cubicBezTo>
                  <a:pt x="7425" y="2778"/>
                  <a:pt x="6898" y="2740"/>
                  <a:pt x="6125" y="2340"/>
                </a:cubicBezTo>
                <a:cubicBezTo>
                  <a:pt x="5500" y="2017"/>
                  <a:pt x="5440" y="2005"/>
                  <a:pt x="5086" y="2139"/>
                </a:cubicBezTo>
                <a:cubicBezTo>
                  <a:pt x="4757" y="2264"/>
                  <a:pt x="4694" y="2261"/>
                  <a:pt x="4590" y="2112"/>
                </a:cubicBezTo>
                <a:cubicBezTo>
                  <a:pt x="4525" y="2019"/>
                  <a:pt x="4257" y="1845"/>
                  <a:pt x="3995" y="1727"/>
                </a:cubicBezTo>
                <a:lnTo>
                  <a:pt x="3518" y="1512"/>
                </a:lnTo>
                <a:close/>
              </a:path>
            </a:pathLst>
          </a:custGeom>
          <a:noFill/>
          <a:ln>
            <a:noFill/>
          </a:ln>
        </p:spPr>
      </p:pic>
      <p:pic>
        <p:nvPicPr>
          <p:cNvPr descr="AEF4CC3A-27ED-4324-827C-145BB7EC042C-L0-001.png" id="83" name="Google Shape;83;p16"/>
          <p:cNvPicPr preferRelativeResize="0"/>
          <p:nvPr/>
        </p:nvPicPr>
        <p:blipFill rotWithShape="1">
          <a:blip r:embed="rId8">
            <a:alphaModFix/>
          </a:blip>
          <a:srcRect b="13520" l="50062" r="26749" t="50632"/>
          <a:stretch/>
        </p:blipFill>
        <p:spPr>
          <a:xfrm>
            <a:off x="-2298691" y="-4218254"/>
            <a:ext cx="3188140" cy="3887469"/>
          </a:xfrm>
          <a:custGeom>
            <a:rect b="b" l="l" r="r" t="t"/>
            <a:pathLst>
              <a:path extrusionOk="0" h="21500" w="21571">
                <a:moveTo>
                  <a:pt x="9076" y="2"/>
                </a:moveTo>
                <a:cubicBezTo>
                  <a:pt x="9022" y="-44"/>
                  <a:pt x="6177" y="553"/>
                  <a:pt x="5749" y="700"/>
                </a:cubicBezTo>
                <a:cubicBezTo>
                  <a:pt x="5544" y="771"/>
                  <a:pt x="5186" y="792"/>
                  <a:pt x="4799" y="755"/>
                </a:cubicBezTo>
                <a:cubicBezTo>
                  <a:pt x="4457" y="722"/>
                  <a:pt x="4150" y="734"/>
                  <a:pt x="4117" y="781"/>
                </a:cubicBezTo>
                <a:cubicBezTo>
                  <a:pt x="4083" y="828"/>
                  <a:pt x="4276" y="1040"/>
                  <a:pt x="4546" y="1251"/>
                </a:cubicBezTo>
                <a:cubicBezTo>
                  <a:pt x="5126" y="1704"/>
                  <a:pt x="5193" y="2050"/>
                  <a:pt x="4769" y="2392"/>
                </a:cubicBezTo>
                <a:cubicBezTo>
                  <a:pt x="4388" y="2700"/>
                  <a:pt x="3899" y="2755"/>
                  <a:pt x="2932" y="2597"/>
                </a:cubicBezTo>
                <a:cubicBezTo>
                  <a:pt x="2134" y="2466"/>
                  <a:pt x="2067" y="2469"/>
                  <a:pt x="1694" y="2640"/>
                </a:cubicBezTo>
                <a:cubicBezTo>
                  <a:pt x="1478" y="2740"/>
                  <a:pt x="1155" y="2936"/>
                  <a:pt x="978" y="3075"/>
                </a:cubicBezTo>
                <a:cubicBezTo>
                  <a:pt x="708" y="3286"/>
                  <a:pt x="653" y="3402"/>
                  <a:pt x="653" y="3764"/>
                </a:cubicBezTo>
                <a:cubicBezTo>
                  <a:pt x="653" y="4066"/>
                  <a:pt x="564" y="4331"/>
                  <a:pt x="363" y="4627"/>
                </a:cubicBezTo>
                <a:cubicBezTo>
                  <a:pt x="141" y="4951"/>
                  <a:pt x="58" y="5221"/>
                  <a:pt x="19" y="5751"/>
                </a:cubicBezTo>
                <a:cubicBezTo>
                  <a:pt x="-29" y="6392"/>
                  <a:pt x="-6" y="6498"/>
                  <a:pt x="317" y="7061"/>
                </a:cubicBezTo>
                <a:cubicBezTo>
                  <a:pt x="595" y="7547"/>
                  <a:pt x="827" y="7781"/>
                  <a:pt x="1429" y="8194"/>
                </a:cubicBezTo>
                <a:cubicBezTo>
                  <a:pt x="2604" y="9000"/>
                  <a:pt x="2738" y="9350"/>
                  <a:pt x="2403" y="10731"/>
                </a:cubicBezTo>
                <a:cubicBezTo>
                  <a:pt x="1384" y="14939"/>
                  <a:pt x="1178" y="16899"/>
                  <a:pt x="1641" y="17961"/>
                </a:cubicBezTo>
                <a:cubicBezTo>
                  <a:pt x="1892" y="18539"/>
                  <a:pt x="2164" y="18792"/>
                  <a:pt x="2795" y="19035"/>
                </a:cubicBezTo>
                <a:cubicBezTo>
                  <a:pt x="3193" y="19187"/>
                  <a:pt x="3561" y="19203"/>
                  <a:pt x="6302" y="19191"/>
                </a:cubicBezTo>
                <a:cubicBezTo>
                  <a:pt x="8664" y="19180"/>
                  <a:pt x="9478" y="19146"/>
                  <a:pt x="9858" y="19039"/>
                </a:cubicBezTo>
                <a:cubicBezTo>
                  <a:pt x="10459" y="18870"/>
                  <a:pt x="11405" y="18850"/>
                  <a:pt x="12924" y="18971"/>
                </a:cubicBezTo>
                <a:cubicBezTo>
                  <a:pt x="15245" y="19156"/>
                  <a:pt x="15947" y="19644"/>
                  <a:pt x="15234" y="20571"/>
                </a:cubicBezTo>
                <a:cubicBezTo>
                  <a:pt x="15134" y="20701"/>
                  <a:pt x="14995" y="20920"/>
                  <a:pt x="14925" y="21061"/>
                </a:cubicBezTo>
                <a:cubicBezTo>
                  <a:pt x="14801" y="21308"/>
                  <a:pt x="14810" y="21318"/>
                  <a:pt x="15204" y="21375"/>
                </a:cubicBezTo>
                <a:cubicBezTo>
                  <a:pt x="15428" y="21407"/>
                  <a:pt x="15659" y="21447"/>
                  <a:pt x="15720" y="21465"/>
                </a:cubicBezTo>
                <a:cubicBezTo>
                  <a:pt x="16034" y="21556"/>
                  <a:pt x="16235" y="21477"/>
                  <a:pt x="16555" y="21135"/>
                </a:cubicBezTo>
                <a:cubicBezTo>
                  <a:pt x="16749" y="20928"/>
                  <a:pt x="16958" y="20758"/>
                  <a:pt x="17019" y="20758"/>
                </a:cubicBezTo>
                <a:cubicBezTo>
                  <a:pt x="17081" y="20758"/>
                  <a:pt x="17233" y="20680"/>
                  <a:pt x="17358" y="20582"/>
                </a:cubicBezTo>
                <a:cubicBezTo>
                  <a:pt x="17498" y="20473"/>
                  <a:pt x="17959" y="20345"/>
                  <a:pt x="18569" y="20251"/>
                </a:cubicBezTo>
                <a:cubicBezTo>
                  <a:pt x="20062" y="20019"/>
                  <a:pt x="20326" y="19940"/>
                  <a:pt x="20465" y="19678"/>
                </a:cubicBezTo>
                <a:cubicBezTo>
                  <a:pt x="20533" y="19548"/>
                  <a:pt x="20808" y="19355"/>
                  <a:pt x="21080" y="19245"/>
                </a:cubicBezTo>
                <a:lnTo>
                  <a:pt x="21571" y="19048"/>
                </a:lnTo>
                <a:lnTo>
                  <a:pt x="21007" y="18795"/>
                </a:lnTo>
                <a:cubicBezTo>
                  <a:pt x="20569" y="18599"/>
                  <a:pt x="20297" y="18368"/>
                  <a:pt x="19780" y="17755"/>
                </a:cubicBezTo>
                <a:cubicBezTo>
                  <a:pt x="19415" y="17322"/>
                  <a:pt x="19005" y="16931"/>
                  <a:pt x="18870" y="16888"/>
                </a:cubicBezTo>
                <a:cubicBezTo>
                  <a:pt x="18692" y="16832"/>
                  <a:pt x="18623" y="16735"/>
                  <a:pt x="18623" y="16541"/>
                </a:cubicBezTo>
                <a:cubicBezTo>
                  <a:pt x="18623" y="16211"/>
                  <a:pt x="18528" y="16114"/>
                  <a:pt x="18335" y="16251"/>
                </a:cubicBezTo>
                <a:cubicBezTo>
                  <a:pt x="17940" y="16533"/>
                  <a:pt x="17553" y="15942"/>
                  <a:pt x="17406" y="14831"/>
                </a:cubicBezTo>
                <a:cubicBezTo>
                  <a:pt x="17328" y="14240"/>
                  <a:pt x="17341" y="14103"/>
                  <a:pt x="17492" y="13960"/>
                </a:cubicBezTo>
                <a:cubicBezTo>
                  <a:pt x="17590" y="13867"/>
                  <a:pt x="17739" y="13791"/>
                  <a:pt x="17820" y="13791"/>
                </a:cubicBezTo>
                <a:cubicBezTo>
                  <a:pt x="18038" y="13791"/>
                  <a:pt x="18003" y="13710"/>
                  <a:pt x="17624" y="13339"/>
                </a:cubicBezTo>
                <a:lnTo>
                  <a:pt x="17280" y="13003"/>
                </a:lnTo>
                <a:lnTo>
                  <a:pt x="17540" y="12821"/>
                </a:lnTo>
                <a:cubicBezTo>
                  <a:pt x="17829" y="12620"/>
                  <a:pt x="17863" y="12234"/>
                  <a:pt x="17693" y="11082"/>
                </a:cubicBezTo>
                <a:cubicBezTo>
                  <a:pt x="17620" y="10586"/>
                  <a:pt x="17636" y="10463"/>
                  <a:pt x="17795" y="10312"/>
                </a:cubicBezTo>
                <a:cubicBezTo>
                  <a:pt x="18037" y="10082"/>
                  <a:pt x="17949" y="9836"/>
                  <a:pt x="17527" y="9568"/>
                </a:cubicBezTo>
                <a:cubicBezTo>
                  <a:pt x="17184" y="9350"/>
                  <a:pt x="17118" y="9107"/>
                  <a:pt x="17318" y="8786"/>
                </a:cubicBezTo>
                <a:cubicBezTo>
                  <a:pt x="17413" y="8632"/>
                  <a:pt x="17392" y="8553"/>
                  <a:pt x="17207" y="8385"/>
                </a:cubicBezTo>
                <a:cubicBezTo>
                  <a:pt x="16921" y="8123"/>
                  <a:pt x="16919" y="7696"/>
                  <a:pt x="17199" y="7388"/>
                </a:cubicBezTo>
                <a:cubicBezTo>
                  <a:pt x="17317" y="7259"/>
                  <a:pt x="17416" y="7014"/>
                  <a:pt x="17417" y="6846"/>
                </a:cubicBezTo>
                <a:cubicBezTo>
                  <a:pt x="17419" y="6560"/>
                  <a:pt x="17730" y="6163"/>
                  <a:pt x="17951" y="6163"/>
                </a:cubicBezTo>
                <a:cubicBezTo>
                  <a:pt x="18003" y="6163"/>
                  <a:pt x="17941" y="5915"/>
                  <a:pt x="17817" y="5610"/>
                </a:cubicBezTo>
                <a:cubicBezTo>
                  <a:pt x="17593" y="5060"/>
                  <a:pt x="17590" y="5058"/>
                  <a:pt x="17269" y="5154"/>
                </a:cubicBezTo>
                <a:cubicBezTo>
                  <a:pt x="17040" y="5222"/>
                  <a:pt x="16889" y="5220"/>
                  <a:pt x="16746" y="5143"/>
                </a:cubicBezTo>
                <a:cubicBezTo>
                  <a:pt x="16498" y="5010"/>
                  <a:pt x="15558" y="5005"/>
                  <a:pt x="14909" y="5134"/>
                </a:cubicBezTo>
                <a:cubicBezTo>
                  <a:pt x="14485" y="5218"/>
                  <a:pt x="14398" y="5206"/>
                  <a:pt x="14189" y="5037"/>
                </a:cubicBezTo>
                <a:cubicBezTo>
                  <a:pt x="14058" y="4932"/>
                  <a:pt x="13893" y="4846"/>
                  <a:pt x="13819" y="4846"/>
                </a:cubicBezTo>
                <a:cubicBezTo>
                  <a:pt x="13537" y="4846"/>
                  <a:pt x="13041" y="4554"/>
                  <a:pt x="12903" y="4306"/>
                </a:cubicBezTo>
                <a:cubicBezTo>
                  <a:pt x="12797" y="4117"/>
                  <a:pt x="12653" y="4034"/>
                  <a:pt x="12355" y="3993"/>
                </a:cubicBezTo>
                <a:cubicBezTo>
                  <a:pt x="11883" y="3927"/>
                  <a:pt x="11658" y="3785"/>
                  <a:pt x="11437" y="3417"/>
                </a:cubicBezTo>
                <a:cubicBezTo>
                  <a:pt x="11311" y="3208"/>
                  <a:pt x="11202" y="3152"/>
                  <a:pt x="10918" y="3152"/>
                </a:cubicBezTo>
                <a:cubicBezTo>
                  <a:pt x="10707" y="3152"/>
                  <a:pt x="10404" y="3054"/>
                  <a:pt x="10185" y="2915"/>
                </a:cubicBezTo>
                <a:cubicBezTo>
                  <a:pt x="9966" y="2776"/>
                  <a:pt x="9734" y="2701"/>
                  <a:pt x="9619" y="2733"/>
                </a:cubicBezTo>
                <a:cubicBezTo>
                  <a:pt x="9305" y="2818"/>
                  <a:pt x="8838" y="2354"/>
                  <a:pt x="8896" y="2015"/>
                </a:cubicBezTo>
                <a:cubicBezTo>
                  <a:pt x="8922" y="1863"/>
                  <a:pt x="8904" y="1738"/>
                  <a:pt x="8856" y="1738"/>
                </a:cubicBezTo>
                <a:cubicBezTo>
                  <a:pt x="8808" y="1738"/>
                  <a:pt x="8720" y="1656"/>
                  <a:pt x="8657" y="1556"/>
                </a:cubicBezTo>
                <a:cubicBezTo>
                  <a:pt x="8571" y="1417"/>
                  <a:pt x="8612" y="1218"/>
                  <a:pt x="8832" y="707"/>
                </a:cubicBezTo>
                <a:cubicBezTo>
                  <a:pt x="8991" y="339"/>
                  <a:pt x="9099" y="22"/>
                  <a:pt x="9076" y="2"/>
                </a:cubicBezTo>
                <a:close/>
              </a:path>
            </a:pathLst>
          </a:custGeom>
          <a:noFill/>
          <a:ln>
            <a:noFill/>
          </a:ln>
        </p:spPr>
      </p:pic>
      <p:pic>
        <p:nvPicPr>
          <p:cNvPr descr="33FFCC92-4F3B-4199-BF91-F7932E2A7D26-L0-001.png" id="84" name="Google Shape;84;p16"/>
          <p:cNvPicPr preferRelativeResize="0"/>
          <p:nvPr/>
        </p:nvPicPr>
        <p:blipFill rotWithShape="1">
          <a:blip r:embed="rId9">
            <a:alphaModFix/>
          </a:blip>
          <a:srcRect b="37801" l="80419" r="9807" t="47222"/>
          <a:stretch/>
        </p:blipFill>
        <p:spPr>
          <a:xfrm>
            <a:off x="11228349" y="104159"/>
            <a:ext cx="1284386" cy="1610718"/>
          </a:xfrm>
          <a:custGeom>
            <a:rect b="b" l="l" r="r" t="t"/>
            <a:pathLst>
              <a:path extrusionOk="0" h="21556" w="21505">
                <a:moveTo>
                  <a:pt x="7249" y="24"/>
                </a:moveTo>
                <a:cubicBezTo>
                  <a:pt x="6808" y="91"/>
                  <a:pt x="6469" y="306"/>
                  <a:pt x="6013" y="698"/>
                </a:cubicBezTo>
                <a:cubicBezTo>
                  <a:pt x="5478" y="1159"/>
                  <a:pt x="5365" y="1328"/>
                  <a:pt x="5302" y="1729"/>
                </a:cubicBezTo>
                <a:cubicBezTo>
                  <a:pt x="4873" y="4489"/>
                  <a:pt x="4135" y="6427"/>
                  <a:pt x="3149" y="7396"/>
                </a:cubicBezTo>
                <a:cubicBezTo>
                  <a:pt x="2669" y="7868"/>
                  <a:pt x="2627" y="7967"/>
                  <a:pt x="2405" y="9095"/>
                </a:cubicBezTo>
                <a:cubicBezTo>
                  <a:pt x="2308" y="9587"/>
                  <a:pt x="2138" y="10230"/>
                  <a:pt x="2033" y="10519"/>
                </a:cubicBezTo>
                <a:cubicBezTo>
                  <a:pt x="1787" y="11196"/>
                  <a:pt x="999" y="12464"/>
                  <a:pt x="385" y="13175"/>
                </a:cubicBezTo>
                <a:cubicBezTo>
                  <a:pt x="116" y="13485"/>
                  <a:pt x="-48" y="13767"/>
                  <a:pt x="13" y="13812"/>
                </a:cubicBezTo>
                <a:cubicBezTo>
                  <a:pt x="73" y="13857"/>
                  <a:pt x="681" y="14215"/>
                  <a:pt x="1362" y="14609"/>
                </a:cubicBezTo>
                <a:cubicBezTo>
                  <a:pt x="2865" y="15478"/>
                  <a:pt x="3536" y="16108"/>
                  <a:pt x="4286" y="17349"/>
                </a:cubicBezTo>
                <a:lnTo>
                  <a:pt x="4857" y="18295"/>
                </a:lnTo>
                <a:lnTo>
                  <a:pt x="5429" y="18295"/>
                </a:lnTo>
                <a:cubicBezTo>
                  <a:pt x="6165" y="18295"/>
                  <a:pt x="6365" y="18514"/>
                  <a:pt x="6053" y="18975"/>
                </a:cubicBezTo>
                <a:cubicBezTo>
                  <a:pt x="5844" y="19284"/>
                  <a:pt x="5842" y="19300"/>
                  <a:pt x="6173" y="19803"/>
                </a:cubicBezTo>
                <a:cubicBezTo>
                  <a:pt x="6358" y="20085"/>
                  <a:pt x="6579" y="20294"/>
                  <a:pt x="6658" y="20271"/>
                </a:cubicBezTo>
                <a:cubicBezTo>
                  <a:pt x="6737" y="20247"/>
                  <a:pt x="6910" y="20280"/>
                  <a:pt x="7050" y="20345"/>
                </a:cubicBezTo>
                <a:cubicBezTo>
                  <a:pt x="7270" y="20448"/>
                  <a:pt x="7297" y="20530"/>
                  <a:pt x="7229" y="20924"/>
                </a:cubicBezTo>
                <a:cubicBezTo>
                  <a:pt x="7169" y="21275"/>
                  <a:pt x="7194" y="21397"/>
                  <a:pt x="7336" y="21466"/>
                </a:cubicBezTo>
                <a:cubicBezTo>
                  <a:pt x="7437" y="21515"/>
                  <a:pt x="9749" y="21556"/>
                  <a:pt x="12472" y="21556"/>
                </a:cubicBezTo>
                <a:cubicBezTo>
                  <a:pt x="16770" y="21556"/>
                  <a:pt x="17430" y="21534"/>
                  <a:pt x="17476" y="21397"/>
                </a:cubicBezTo>
                <a:cubicBezTo>
                  <a:pt x="17681" y="20788"/>
                  <a:pt x="18519" y="17624"/>
                  <a:pt x="18619" y="17078"/>
                </a:cubicBezTo>
                <a:cubicBezTo>
                  <a:pt x="18906" y="15519"/>
                  <a:pt x="19290" y="14683"/>
                  <a:pt x="20626" y="12718"/>
                </a:cubicBezTo>
                <a:cubicBezTo>
                  <a:pt x="21029" y="12125"/>
                  <a:pt x="21321" y="11551"/>
                  <a:pt x="21397" y="11204"/>
                </a:cubicBezTo>
                <a:cubicBezTo>
                  <a:pt x="21552" y="10490"/>
                  <a:pt x="21538" y="9298"/>
                  <a:pt x="21370" y="8623"/>
                </a:cubicBezTo>
                <a:cubicBezTo>
                  <a:pt x="21298" y="8334"/>
                  <a:pt x="21232" y="7387"/>
                  <a:pt x="21224" y="6519"/>
                </a:cubicBezTo>
                <a:lnTo>
                  <a:pt x="21211" y="4942"/>
                </a:lnTo>
                <a:lnTo>
                  <a:pt x="20307" y="4873"/>
                </a:lnTo>
                <a:cubicBezTo>
                  <a:pt x="19187" y="4788"/>
                  <a:pt x="17699" y="4519"/>
                  <a:pt x="16878" y="4251"/>
                </a:cubicBezTo>
                <a:cubicBezTo>
                  <a:pt x="15559" y="3821"/>
                  <a:pt x="12619" y="2025"/>
                  <a:pt x="11449" y="937"/>
                </a:cubicBezTo>
                <a:cubicBezTo>
                  <a:pt x="10887" y="415"/>
                  <a:pt x="10790" y="369"/>
                  <a:pt x="10293" y="369"/>
                </a:cubicBezTo>
                <a:cubicBezTo>
                  <a:pt x="9996" y="369"/>
                  <a:pt x="9459" y="305"/>
                  <a:pt x="9097" y="225"/>
                </a:cubicBezTo>
                <a:cubicBezTo>
                  <a:pt x="8234" y="35"/>
                  <a:pt x="7690" y="-44"/>
                  <a:pt x="7249" y="24"/>
                </a:cubicBezTo>
                <a:close/>
              </a:path>
            </a:pathLst>
          </a:custGeom>
          <a:noFill/>
          <a:ln>
            <a:noFill/>
          </a:ln>
        </p:spPr>
      </p:pic>
      <p:pic>
        <p:nvPicPr>
          <p:cNvPr descr="0F362546-1F5A-452F-B0C5-42BDDFB146BE-L0-001.png" id="85" name="Google Shape;85;p16"/>
          <p:cNvPicPr preferRelativeResize="0"/>
          <p:nvPr/>
        </p:nvPicPr>
        <p:blipFill rotWithShape="1">
          <a:blip r:embed="rId10">
            <a:alphaModFix/>
          </a:blip>
          <a:srcRect b="47718" l="53378" r="12163" t="17123"/>
          <a:stretch/>
        </p:blipFill>
        <p:spPr>
          <a:xfrm>
            <a:off x="12741268" y="8251677"/>
            <a:ext cx="4803379" cy="4145860"/>
          </a:xfrm>
          <a:custGeom>
            <a:rect b="b" l="l" r="r" t="t"/>
            <a:pathLst>
              <a:path extrusionOk="0" h="21434" w="21600">
                <a:moveTo>
                  <a:pt x="17606" y="0"/>
                </a:moveTo>
                <a:lnTo>
                  <a:pt x="14076" y="27"/>
                </a:lnTo>
                <a:cubicBezTo>
                  <a:pt x="10043" y="57"/>
                  <a:pt x="6721" y="111"/>
                  <a:pt x="6694" y="144"/>
                </a:cubicBezTo>
                <a:cubicBezTo>
                  <a:pt x="6667" y="177"/>
                  <a:pt x="6713" y="664"/>
                  <a:pt x="6796" y="1227"/>
                </a:cubicBezTo>
                <a:cubicBezTo>
                  <a:pt x="7041" y="2893"/>
                  <a:pt x="7014" y="3442"/>
                  <a:pt x="6671" y="3775"/>
                </a:cubicBezTo>
                <a:cubicBezTo>
                  <a:pt x="6296" y="4141"/>
                  <a:pt x="4649" y="4595"/>
                  <a:pt x="4303" y="4428"/>
                </a:cubicBezTo>
                <a:cubicBezTo>
                  <a:pt x="3914" y="4240"/>
                  <a:pt x="3905" y="4247"/>
                  <a:pt x="3566" y="5191"/>
                </a:cubicBezTo>
                <a:cubicBezTo>
                  <a:pt x="3390" y="5679"/>
                  <a:pt x="3135" y="6316"/>
                  <a:pt x="2998" y="6607"/>
                </a:cubicBezTo>
                <a:cubicBezTo>
                  <a:pt x="2709" y="7222"/>
                  <a:pt x="2684" y="7603"/>
                  <a:pt x="2914" y="7850"/>
                </a:cubicBezTo>
                <a:cubicBezTo>
                  <a:pt x="3156" y="8110"/>
                  <a:pt x="3116" y="8425"/>
                  <a:pt x="2752" y="9170"/>
                </a:cubicBezTo>
                <a:cubicBezTo>
                  <a:pt x="2416" y="9856"/>
                  <a:pt x="2241" y="9956"/>
                  <a:pt x="1885" y="9668"/>
                </a:cubicBezTo>
                <a:cubicBezTo>
                  <a:pt x="1706" y="9524"/>
                  <a:pt x="1566" y="9624"/>
                  <a:pt x="839" y="10413"/>
                </a:cubicBezTo>
                <a:lnTo>
                  <a:pt x="0" y="11324"/>
                </a:lnTo>
                <a:lnTo>
                  <a:pt x="70" y="12104"/>
                </a:lnTo>
                <a:cubicBezTo>
                  <a:pt x="148" y="12978"/>
                  <a:pt x="284" y="13176"/>
                  <a:pt x="889" y="13308"/>
                </a:cubicBezTo>
                <a:cubicBezTo>
                  <a:pt x="1597" y="13464"/>
                  <a:pt x="1963" y="14204"/>
                  <a:pt x="1997" y="15545"/>
                </a:cubicBezTo>
                <a:cubicBezTo>
                  <a:pt x="2015" y="16276"/>
                  <a:pt x="1827" y="16986"/>
                  <a:pt x="1478" y="17505"/>
                </a:cubicBezTo>
                <a:cubicBezTo>
                  <a:pt x="1344" y="17703"/>
                  <a:pt x="1378" y="17751"/>
                  <a:pt x="1776" y="17921"/>
                </a:cubicBezTo>
                <a:cubicBezTo>
                  <a:pt x="2023" y="18027"/>
                  <a:pt x="2249" y="18192"/>
                  <a:pt x="2277" y="18286"/>
                </a:cubicBezTo>
                <a:cubicBezTo>
                  <a:pt x="2354" y="18547"/>
                  <a:pt x="2813" y="18647"/>
                  <a:pt x="3114" y="18469"/>
                </a:cubicBezTo>
                <a:cubicBezTo>
                  <a:pt x="3339" y="18336"/>
                  <a:pt x="3459" y="18370"/>
                  <a:pt x="3867" y="18680"/>
                </a:cubicBezTo>
                <a:cubicBezTo>
                  <a:pt x="4544" y="19194"/>
                  <a:pt x="5254" y="19301"/>
                  <a:pt x="5782" y="18970"/>
                </a:cubicBezTo>
                <a:cubicBezTo>
                  <a:pt x="6316" y="18634"/>
                  <a:pt x="7385" y="18614"/>
                  <a:pt x="7856" y="18929"/>
                </a:cubicBezTo>
                <a:cubicBezTo>
                  <a:pt x="8203" y="19160"/>
                  <a:pt x="8203" y="19160"/>
                  <a:pt x="8513" y="18664"/>
                </a:cubicBezTo>
                <a:lnTo>
                  <a:pt x="8823" y="18167"/>
                </a:lnTo>
                <a:lnTo>
                  <a:pt x="9097" y="18715"/>
                </a:lnTo>
                <a:cubicBezTo>
                  <a:pt x="9344" y="19212"/>
                  <a:pt x="9420" y="19269"/>
                  <a:pt x="9898" y="19308"/>
                </a:cubicBezTo>
                <a:cubicBezTo>
                  <a:pt x="10211" y="19334"/>
                  <a:pt x="10494" y="19278"/>
                  <a:pt x="10594" y="19171"/>
                </a:cubicBezTo>
                <a:cubicBezTo>
                  <a:pt x="10732" y="19022"/>
                  <a:pt x="10785" y="19035"/>
                  <a:pt x="10897" y="19234"/>
                </a:cubicBezTo>
                <a:cubicBezTo>
                  <a:pt x="11140" y="19665"/>
                  <a:pt x="11553" y="19534"/>
                  <a:pt x="11881" y="18920"/>
                </a:cubicBezTo>
                <a:cubicBezTo>
                  <a:pt x="12400" y="17949"/>
                  <a:pt x="12615" y="17999"/>
                  <a:pt x="13248" y="19240"/>
                </a:cubicBezTo>
                <a:cubicBezTo>
                  <a:pt x="14100" y="20913"/>
                  <a:pt x="14223" y="21050"/>
                  <a:pt x="15066" y="21247"/>
                </a:cubicBezTo>
                <a:cubicBezTo>
                  <a:pt x="16575" y="21600"/>
                  <a:pt x="16680" y="21542"/>
                  <a:pt x="16844" y="20299"/>
                </a:cubicBezTo>
                <a:cubicBezTo>
                  <a:pt x="16895" y="19909"/>
                  <a:pt x="17017" y="19626"/>
                  <a:pt x="17211" y="19437"/>
                </a:cubicBezTo>
                <a:cubicBezTo>
                  <a:pt x="17579" y="19082"/>
                  <a:pt x="17931" y="19220"/>
                  <a:pt x="18716" y="20024"/>
                </a:cubicBezTo>
                <a:cubicBezTo>
                  <a:pt x="19405" y="20730"/>
                  <a:pt x="20310" y="21179"/>
                  <a:pt x="21041" y="21179"/>
                </a:cubicBezTo>
                <a:lnTo>
                  <a:pt x="21600" y="21179"/>
                </a:lnTo>
                <a:lnTo>
                  <a:pt x="21514" y="19158"/>
                </a:lnTo>
                <a:cubicBezTo>
                  <a:pt x="21466" y="18047"/>
                  <a:pt x="21421" y="13275"/>
                  <a:pt x="21416" y="8554"/>
                </a:cubicBezTo>
                <a:lnTo>
                  <a:pt x="21407" y="0"/>
                </a:lnTo>
                <a:lnTo>
                  <a:pt x="17606" y="0"/>
                </a:lnTo>
                <a:close/>
              </a:path>
            </a:pathLst>
          </a:custGeom>
          <a:noFill/>
          <a:ln>
            <a:noFill/>
          </a:ln>
        </p:spPr>
      </p:pic>
      <p:pic>
        <p:nvPicPr>
          <p:cNvPr descr="5079121E-DAFF-42AB-8F64-4F2D566C5F72-L0-001.png" id="86" name="Google Shape;86;p16"/>
          <p:cNvPicPr preferRelativeResize="0"/>
          <p:nvPr/>
        </p:nvPicPr>
        <p:blipFill rotWithShape="1">
          <a:blip r:embed="rId11">
            <a:alphaModFix/>
          </a:blip>
          <a:srcRect b="8133" l="43136" r="42197" t="78276"/>
          <a:stretch/>
        </p:blipFill>
        <p:spPr>
          <a:xfrm rot="-4992814">
            <a:off x="11074340" y="-1625706"/>
            <a:ext cx="1179116" cy="1501776"/>
          </a:xfrm>
          <a:custGeom>
            <a:rect b="b" l="l" r="r" t="t"/>
            <a:pathLst>
              <a:path extrusionOk="0" h="21600" w="21600">
                <a:moveTo>
                  <a:pt x="0" y="0"/>
                </a:moveTo>
                <a:lnTo>
                  <a:pt x="0" y="2175"/>
                </a:lnTo>
                <a:cubicBezTo>
                  <a:pt x="573" y="1761"/>
                  <a:pt x="1073" y="1382"/>
                  <a:pt x="1301" y="1159"/>
                </a:cubicBezTo>
                <a:cubicBezTo>
                  <a:pt x="1642" y="826"/>
                  <a:pt x="2394" y="368"/>
                  <a:pt x="3119" y="0"/>
                </a:cubicBezTo>
                <a:lnTo>
                  <a:pt x="0" y="0"/>
                </a:lnTo>
                <a:close/>
                <a:moveTo>
                  <a:pt x="20975" y="0"/>
                </a:moveTo>
                <a:cubicBezTo>
                  <a:pt x="21239" y="179"/>
                  <a:pt x="21392" y="268"/>
                  <a:pt x="21600" y="400"/>
                </a:cubicBezTo>
                <a:lnTo>
                  <a:pt x="21600" y="0"/>
                </a:lnTo>
                <a:lnTo>
                  <a:pt x="20975" y="0"/>
                </a:lnTo>
                <a:close/>
                <a:moveTo>
                  <a:pt x="13203" y="1250"/>
                </a:moveTo>
                <a:cubicBezTo>
                  <a:pt x="12005" y="1210"/>
                  <a:pt x="11101" y="1487"/>
                  <a:pt x="9902" y="2192"/>
                </a:cubicBezTo>
                <a:cubicBezTo>
                  <a:pt x="7257" y="3747"/>
                  <a:pt x="4597" y="5016"/>
                  <a:pt x="3112" y="5434"/>
                </a:cubicBezTo>
                <a:cubicBezTo>
                  <a:pt x="2140" y="5708"/>
                  <a:pt x="1401" y="6074"/>
                  <a:pt x="1061" y="6445"/>
                </a:cubicBezTo>
                <a:cubicBezTo>
                  <a:pt x="548" y="7005"/>
                  <a:pt x="546" y="7045"/>
                  <a:pt x="974" y="7649"/>
                </a:cubicBezTo>
                <a:cubicBezTo>
                  <a:pt x="1218" y="7993"/>
                  <a:pt x="1418" y="8499"/>
                  <a:pt x="1418" y="8768"/>
                </a:cubicBezTo>
                <a:cubicBezTo>
                  <a:pt x="1418" y="9036"/>
                  <a:pt x="1527" y="9310"/>
                  <a:pt x="1665" y="9379"/>
                </a:cubicBezTo>
                <a:cubicBezTo>
                  <a:pt x="1823" y="9458"/>
                  <a:pt x="1805" y="9650"/>
                  <a:pt x="1614" y="9898"/>
                </a:cubicBezTo>
                <a:cubicBezTo>
                  <a:pt x="1393" y="10184"/>
                  <a:pt x="1383" y="10416"/>
                  <a:pt x="1585" y="10766"/>
                </a:cubicBezTo>
                <a:cubicBezTo>
                  <a:pt x="2222" y="11872"/>
                  <a:pt x="2403" y="12372"/>
                  <a:pt x="2203" y="12473"/>
                </a:cubicBezTo>
                <a:cubicBezTo>
                  <a:pt x="1904" y="12622"/>
                  <a:pt x="2054" y="14225"/>
                  <a:pt x="2392" y="14499"/>
                </a:cubicBezTo>
                <a:cubicBezTo>
                  <a:pt x="2595" y="14663"/>
                  <a:pt x="2494" y="14896"/>
                  <a:pt x="2028" y="15344"/>
                </a:cubicBezTo>
                <a:cubicBezTo>
                  <a:pt x="1675" y="15684"/>
                  <a:pt x="1479" y="16034"/>
                  <a:pt x="1592" y="16120"/>
                </a:cubicBezTo>
                <a:cubicBezTo>
                  <a:pt x="1706" y="16206"/>
                  <a:pt x="2721" y="16437"/>
                  <a:pt x="3846" y="16634"/>
                </a:cubicBezTo>
                <a:cubicBezTo>
                  <a:pt x="5191" y="16869"/>
                  <a:pt x="6681" y="17333"/>
                  <a:pt x="8194" y="17992"/>
                </a:cubicBezTo>
                <a:lnTo>
                  <a:pt x="10491" y="18997"/>
                </a:lnTo>
                <a:lnTo>
                  <a:pt x="10665" y="18432"/>
                </a:lnTo>
                <a:cubicBezTo>
                  <a:pt x="10762" y="18121"/>
                  <a:pt x="10948" y="17168"/>
                  <a:pt x="11080" y="16314"/>
                </a:cubicBezTo>
                <a:cubicBezTo>
                  <a:pt x="11211" y="15460"/>
                  <a:pt x="11522" y="13998"/>
                  <a:pt x="11771" y="13060"/>
                </a:cubicBezTo>
                <a:lnTo>
                  <a:pt x="12229" y="11354"/>
                </a:lnTo>
                <a:lnTo>
                  <a:pt x="14046" y="10246"/>
                </a:lnTo>
                <a:cubicBezTo>
                  <a:pt x="15046" y="9637"/>
                  <a:pt x="16380" y="8882"/>
                  <a:pt x="17012" y="8562"/>
                </a:cubicBezTo>
                <a:cubicBezTo>
                  <a:pt x="19186" y="7464"/>
                  <a:pt x="21105" y="6092"/>
                  <a:pt x="21106" y="5634"/>
                </a:cubicBezTo>
                <a:cubicBezTo>
                  <a:pt x="21108" y="4414"/>
                  <a:pt x="17081" y="1821"/>
                  <a:pt x="14519" y="1393"/>
                </a:cubicBezTo>
                <a:cubicBezTo>
                  <a:pt x="14033" y="1312"/>
                  <a:pt x="13602" y="1264"/>
                  <a:pt x="13203" y="1250"/>
                </a:cubicBezTo>
                <a:close/>
                <a:moveTo>
                  <a:pt x="21600" y="17713"/>
                </a:moveTo>
                <a:cubicBezTo>
                  <a:pt x="21314" y="18417"/>
                  <a:pt x="21057" y="19196"/>
                  <a:pt x="21040" y="19454"/>
                </a:cubicBezTo>
                <a:cubicBezTo>
                  <a:pt x="21023" y="19718"/>
                  <a:pt x="20933" y="20031"/>
                  <a:pt x="20837" y="20144"/>
                </a:cubicBezTo>
                <a:cubicBezTo>
                  <a:pt x="20740" y="20258"/>
                  <a:pt x="20594" y="20585"/>
                  <a:pt x="20509" y="20869"/>
                </a:cubicBezTo>
                <a:cubicBezTo>
                  <a:pt x="20447" y="21081"/>
                  <a:pt x="20313" y="21335"/>
                  <a:pt x="20146" y="21600"/>
                </a:cubicBezTo>
                <a:lnTo>
                  <a:pt x="21600" y="21600"/>
                </a:lnTo>
                <a:lnTo>
                  <a:pt x="21600" y="17713"/>
                </a:lnTo>
                <a:close/>
              </a:path>
            </a:pathLst>
          </a:custGeom>
          <a:noFill/>
          <a:ln>
            <a:noFill/>
          </a:ln>
        </p:spPr>
      </p:pic>
      <p:pic>
        <p:nvPicPr>
          <p:cNvPr descr="334E1854-7021-44B6-8AFB-7542A18069C6-L0-001.png" id="87" name="Google Shape;87;p16"/>
          <p:cNvPicPr preferRelativeResize="0"/>
          <p:nvPr/>
        </p:nvPicPr>
        <p:blipFill rotWithShape="1">
          <a:blip r:embed="rId12">
            <a:alphaModFix/>
          </a:blip>
          <a:srcRect b="68946" l="10978" r="56948" t="3380"/>
          <a:stretch/>
        </p:blipFill>
        <p:spPr>
          <a:xfrm rot="-5400000">
            <a:off x="-3083094" y="6681570"/>
            <a:ext cx="3237198" cy="3344070"/>
          </a:xfrm>
          <a:custGeom>
            <a:rect b="b" l="l" r="r" t="t"/>
            <a:pathLst>
              <a:path extrusionOk="0" h="21600" w="21556">
                <a:moveTo>
                  <a:pt x="7264" y="0"/>
                </a:moveTo>
                <a:lnTo>
                  <a:pt x="6889" y="382"/>
                </a:lnTo>
                <a:cubicBezTo>
                  <a:pt x="6682" y="593"/>
                  <a:pt x="6387" y="971"/>
                  <a:pt x="6231" y="1223"/>
                </a:cubicBezTo>
                <a:cubicBezTo>
                  <a:pt x="5911" y="1737"/>
                  <a:pt x="5456" y="3579"/>
                  <a:pt x="5456" y="4358"/>
                </a:cubicBezTo>
                <a:cubicBezTo>
                  <a:pt x="5456" y="4854"/>
                  <a:pt x="5468" y="4869"/>
                  <a:pt x="5779" y="4850"/>
                </a:cubicBezTo>
                <a:cubicBezTo>
                  <a:pt x="6018" y="4836"/>
                  <a:pt x="6095" y="4876"/>
                  <a:pt x="6088" y="5009"/>
                </a:cubicBezTo>
                <a:cubicBezTo>
                  <a:pt x="6083" y="5107"/>
                  <a:pt x="6070" y="5802"/>
                  <a:pt x="6059" y="6555"/>
                </a:cubicBezTo>
                <a:cubicBezTo>
                  <a:pt x="6040" y="7920"/>
                  <a:pt x="6038" y="7926"/>
                  <a:pt x="5689" y="8272"/>
                </a:cubicBezTo>
                <a:cubicBezTo>
                  <a:pt x="5299" y="8659"/>
                  <a:pt x="5266" y="8744"/>
                  <a:pt x="5501" y="8744"/>
                </a:cubicBezTo>
                <a:cubicBezTo>
                  <a:pt x="5590" y="8744"/>
                  <a:pt x="5722" y="8806"/>
                  <a:pt x="5795" y="8883"/>
                </a:cubicBezTo>
                <a:cubicBezTo>
                  <a:pt x="5971" y="9068"/>
                  <a:pt x="5665" y="9297"/>
                  <a:pt x="5340" y="9223"/>
                </a:cubicBezTo>
                <a:cubicBezTo>
                  <a:pt x="5165" y="9184"/>
                  <a:pt x="5108" y="9221"/>
                  <a:pt x="5108" y="9370"/>
                </a:cubicBezTo>
                <a:cubicBezTo>
                  <a:pt x="5108" y="9705"/>
                  <a:pt x="4588" y="10067"/>
                  <a:pt x="4106" y="10067"/>
                </a:cubicBezTo>
                <a:cubicBezTo>
                  <a:pt x="3739" y="10067"/>
                  <a:pt x="3699" y="10087"/>
                  <a:pt x="3823" y="10218"/>
                </a:cubicBezTo>
                <a:cubicBezTo>
                  <a:pt x="4046" y="10452"/>
                  <a:pt x="3752" y="10710"/>
                  <a:pt x="3342" y="10638"/>
                </a:cubicBezTo>
                <a:cubicBezTo>
                  <a:pt x="3077" y="10592"/>
                  <a:pt x="3016" y="10621"/>
                  <a:pt x="2985" y="10808"/>
                </a:cubicBezTo>
                <a:cubicBezTo>
                  <a:pt x="2938" y="11101"/>
                  <a:pt x="2378" y="11169"/>
                  <a:pt x="2063" y="10920"/>
                </a:cubicBezTo>
                <a:cubicBezTo>
                  <a:pt x="1857" y="10758"/>
                  <a:pt x="1839" y="10758"/>
                  <a:pt x="1839" y="10915"/>
                </a:cubicBezTo>
                <a:cubicBezTo>
                  <a:pt x="1839" y="11009"/>
                  <a:pt x="1716" y="11137"/>
                  <a:pt x="1564" y="11197"/>
                </a:cubicBezTo>
                <a:cubicBezTo>
                  <a:pt x="1309" y="11298"/>
                  <a:pt x="1294" y="11341"/>
                  <a:pt x="1392" y="11720"/>
                </a:cubicBezTo>
                <a:cubicBezTo>
                  <a:pt x="1451" y="11948"/>
                  <a:pt x="1475" y="12189"/>
                  <a:pt x="1445" y="12259"/>
                </a:cubicBezTo>
                <a:cubicBezTo>
                  <a:pt x="1414" y="12328"/>
                  <a:pt x="1090" y="12444"/>
                  <a:pt x="726" y="12515"/>
                </a:cubicBezTo>
                <a:cubicBezTo>
                  <a:pt x="362" y="12586"/>
                  <a:pt x="40" y="12705"/>
                  <a:pt x="7" y="12779"/>
                </a:cubicBezTo>
                <a:cubicBezTo>
                  <a:pt x="-44" y="12895"/>
                  <a:pt x="191" y="14215"/>
                  <a:pt x="282" y="14322"/>
                </a:cubicBezTo>
                <a:cubicBezTo>
                  <a:pt x="300" y="14343"/>
                  <a:pt x="566" y="14220"/>
                  <a:pt x="874" y="14048"/>
                </a:cubicBezTo>
                <a:cubicBezTo>
                  <a:pt x="1691" y="13591"/>
                  <a:pt x="2147" y="13451"/>
                  <a:pt x="3081" y="13371"/>
                </a:cubicBezTo>
                <a:cubicBezTo>
                  <a:pt x="3896" y="13302"/>
                  <a:pt x="3927" y="13307"/>
                  <a:pt x="4492" y="13645"/>
                </a:cubicBezTo>
                <a:cubicBezTo>
                  <a:pt x="5161" y="14046"/>
                  <a:pt x="5500" y="14168"/>
                  <a:pt x="6408" y="14330"/>
                </a:cubicBezTo>
                <a:cubicBezTo>
                  <a:pt x="7035" y="14441"/>
                  <a:pt x="7113" y="14490"/>
                  <a:pt x="8007" y="15363"/>
                </a:cubicBezTo>
                <a:cubicBezTo>
                  <a:pt x="8586" y="15929"/>
                  <a:pt x="9023" y="16465"/>
                  <a:pt x="9148" y="16758"/>
                </a:cubicBezTo>
                <a:cubicBezTo>
                  <a:pt x="9585" y="17776"/>
                  <a:pt x="9800" y="17962"/>
                  <a:pt x="11210" y="18557"/>
                </a:cubicBezTo>
                <a:cubicBezTo>
                  <a:pt x="11928" y="18860"/>
                  <a:pt x="12857" y="19272"/>
                  <a:pt x="13274" y="19470"/>
                </a:cubicBezTo>
                <a:cubicBezTo>
                  <a:pt x="13691" y="19668"/>
                  <a:pt x="14715" y="20055"/>
                  <a:pt x="15549" y="20331"/>
                </a:cubicBezTo>
                <a:cubicBezTo>
                  <a:pt x="17210" y="20880"/>
                  <a:pt x="17379" y="20911"/>
                  <a:pt x="17589" y="20690"/>
                </a:cubicBezTo>
                <a:cubicBezTo>
                  <a:pt x="17769" y="20501"/>
                  <a:pt x="17639" y="18502"/>
                  <a:pt x="17415" y="18026"/>
                </a:cubicBezTo>
                <a:cubicBezTo>
                  <a:pt x="17277" y="17734"/>
                  <a:pt x="16394" y="17140"/>
                  <a:pt x="15821" y="16952"/>
                </a:cubicBezTo>
                <a:cubicBezTo>
                  <a:pt x="15713" y="16917"/>
                  <a:pt x="15567" y="16797"/>
                  <a:pt x="15499" y="16686"/>
                </a:cubicBezTo>
                <a:cubicBezTo>
                  <a:pt x="15235" y="16257"/>
                  <a:pt x="16242" y="15616"/>
                  <a:pt x="17748" y="15253"/>
                </a:cubicBezTo>
                <a:cubicBezTo>
                  <a:pt x="18432" y="15088"/>
                  <a:pt x="18608" y="14874"/>
                  <a:pt x="18736" y="14058"/>
                </a:cubicBezTo>
                <a:cubicBezTo>
                  <a:pt x="18807" y="13607"/>
                  <a:pt x="18927" y="13333"/>
                  <a:pt x="19175" y="13064"/>
                </a:cubicBezTo>
                <a:cubicBezTo>
                  <a:pt x="19363" y="12859"/>
                  <a:pt x="19621" y="12581"/>
                  <a:pt x="19746" y="12446"/>
                </a:cubicBezTo>
                <a:cubicBezTo>
                  <a:pt x="19922" y="12255"/>
                  <a:pt x="19941" y="12174"/>
                  <a:pt x="19833" y="12079"/>
                </a:cubicBezTo>
                <a:cubicBezTo>
                  <a:pt x="19595" y="11872"/>
                  <a:pt x="19671" y="11439"/>
                  <a:pt x="19994" y="11177"/>
                </a:cubicBezTo>
                <a:cubicBezTo>
                  <a:pt x="20435" y="10818"/>
                  <a:pt x="20740" y="10242"/>
                  <a:pt x="21051" y="9175"/>
                </a:cubicBezTo>
                <a:cubicBezTo>
                  <a:pt x="21356" y="8130"/>
                  <a:pt x="21424" y="7063"/>
                  <a:pt x="21181" y="7144"/>
                </a:cubicBezTo>
                <a:cubicBezTo>
                  <a:pt x="19661" y="7651"/>
                  <a:pt x="19643" y="7651"/>
                  <a:pt x="19019" y="6862"/>
                </a:cubicBezTo>
                <a:cubicBezTo>
                  <a:pt x="18632" y="6373"/>
                  <a:pt x="18627" y="6356"/>
                  <a:pt x="18667" y="5396"/>
                </a:cubicBezTo>
                <a:cubicBezTo>
                  <a:pt x="18711" y="4355"/>
                  <a:pt x="19108" y="2596"/>
                  <a:pt x="19460" y="1879"/>
                </a:cubicBezTo>
                <a:cubicBezTo>
                  <a:pt x="19612" y="1571"/>
                  <a:pt x="19959" y="1234"/>
                  <a:pt x="20618" y="749"/>
                </a:cubicBezTo>
                <a:lnTo>
                  <a:pt x="21556" y="54"/>
                </a:lnTo>
                <a:lnTo>
                  <a:pt x="14410" y="26"/>
                </a:lnTo>
                <a:lnTo>
                  <a:pt x="7264" y="0"/>
                </a:lnTo>
                <a:close/>
                <a:moveTo>
                  <a:pt x="1017" y="21467"/>
                </a:moveTo>
                <a:cubicBezTo>
                  <a:pt x="990" y="21474"/>
                  <a:pt x="1049" y="21529"/>
                  <a:pt x="1141" y="21600"/>
                </a:cubicBezTo>
                <a:lnTo>
                  <a:pt x="1379" y="21600"/>
                </a:lnTo>
                <a:cubicBezTo>
                  <a:pt x="1195" y="21512"/>
                  <a:pt x="1055" y="21456"/>
                  <a:pt x="1017" y="21467"/>
                </a:cubicBezTo>
                <a:close/>
              </a:path>
            </a:pathLst>
          </a:custGeom>
          <a:noFill/>
          <a:ln>
            <a:noFill/>
          </a:ln>
        </p:spPr>
      </p:pic>
      <p:pic>
        <p:nvPicPr>
          <p:cNvPr descr="1BE41942-8D31-4738-A2F6-F1AE09F25FFF-L0-001.png" id="88" name="Google Shape;88;p16"/>
          <p:cNvPicPr preferRelativeResize="0"/>
          <p:nvPr/>
        </p:nvPicPr>
        <p:blipFill rotWithShape="1">
          <a:blip r:embed="rId13">
            <a:alphaModFix/>
          </a:blip>
          <a:srcRect b="35676" l="0" r="86936" t="5875"/>
          <a:stretch/>
        </p:blipFill>
        <p:spPr>
          <a:xfrm>
            <a:off x="-3136530" y="1134560"/>
            <a:ext cx="1958976" cy="5600447"/>
          </a:xfrm>
          <a:custGeom>
            <a:rect b="b" l="l" r="r" t="t"/>
            <a:pathLst>
              <a:path extrusionOk="0" h="21565" w="21600">
                <a:moveTo>
                  <a:pt x="0" y="0"/>
                </a:moveTo>
                <a:lnTo>
                  <a:pt x="0" y="10520"/>
                </a:lnTo>
                <a:lnTo>
                  <a:pt x="0" y="21078"/>
                </a:lnTo>
                <a:lnTo>
                  <a:pt x="670" y="21121"/>
                </a:lnTo>
                <a:cubicBezTo>
                  <a:pt x="1037" y="21144"/>
                  <a:pt x="2209" y="21242"/>
                  <a:pt x="3278" y="21337"/>
                </a:cubicBezTo>
                <a:cubicBezTo>
                  <a:pt x="4346" y="21431"/>
                  <a:pt x="5546" y="21523"/>
                  <a:pt x="5947" y="21541"/>
                </a:cubicBezTo>
                <a:cubicBezTo>
                  <a:pt x="7252" y="21600"/>
                  <a:pt x="11279" y="21540"/>
                  <a:pt x="11820" y="21454"/>
                </a:cubicBezTo>
                <a:cubicBezTo>
                  <a:pt x="12109" y="21408"/>
                  <a:pt x="12584" y="21272"/>
                  <a:pt x="12870" y="21153"/>
                </a:cubicBezTo>
                <a:cubicBezTo>
                  <a:pt x="13349" y="20953"/>
                  <a:pt x="13364" y="20904"/>
                  <a:pt x="13106" y="20522"/>
                </a:cubicBezTo>
                <a:cubicBezTo>
                  <a:pt x="12952" y="20294"/>
                  <a:pt x="12453" y="19888"/>
                  <a:pt x="11995" y="19620"/>
                </a:cubicBezTo>
                <a:cubicBezTo>
                  <a:pt x="11536" y="19353"/>
                  <a:pt x="11101" y="18980"/>
                  <a:pt x="11028" y="18791"/>
                </a:cubicBezTo>
                <a:cubicBezTo>
                  <a:pt x="10800" y="18201"/>
                  <a:pt x="10707" y="18134"/>
                  <a:pt x="9592" y="17761"/>
                </a:cubicBezTo>
                <a:cubicBezTo>
                  <a:pt x="7986" y="17223"/>
                  <a:pt x="7827" y="16868"/>
                  <a:pt x="9155" y="16781"/>
                </a:cubicBezTo>
                <a:cubicBezTo>
                  <a:pt x="10335" y="16704"/>
                  <a:pt x="10441" y="16685"/>
                  <a:pt x="10441" y="16541"/>
                </a:cubicBezTo>
                <a:cubicBezTo>
                  <a:pt x="10441" y="16463"/>
                  <a:pt x="10713" y="16302"/>
                  <a:pt x="11049" y="16183"/>
                </a:cubicBezTo>
                <a:cubicBezTo>
                  <a:pt x="11386" y="16065"/>
                  <a:pt x="11945" y="15778"/>
                  <a:pt x="12288" y="15546"/>
                </a:cubicBezTo>
                <a:cubicBezTo>
                  <a:pt x="13096" y="15001"/>
                  <a:pt x="13371" y="14915"/>
                  <a:pt x="15325" y="14609"/>
                </a:cubicBezTo>
                <a:cubicBezTo>
                  <a:pt x="16222" y="14469"/>
                  <a:pt x="17120" y="14301"/>
                  <a:pt x="17320" y="14235"/>
                </a:cubicBezTo>
                <a:cubicBezTo>
                  <a:pt x="17596" y="14144"/>
                  <a:pt x="17724" y="13824"/>
                  <a:pt x="17854" y="12922"/>
                </a:cubicBezTo>
                <a:cubicBezTo>
                  <a:pt x="18008" y="11857"/>
                  <a:pt x="18116" y="11643"/>
                  <a:pt x="18865" y="10901"/>
                </a:cubicBezTo>
                <a:cubicBezTo>
                  <a:pt x="19326" y="10444"/>
                  <a:pt x="20128" y="9523"/>
                  <a:pt x="20650" y="8854"/>
                </a:cubicBezTo>
                <a:lnTo>
                  <a:pt x="21600" y="7639"/>
                </a:lnTo>
                <a:lnTo>
                  <a:pt x="21145" y="7338"/>
                </a:lnTo>
                <a:cubicBezTo>
                  <a:pt x="20895" y="7173"/>
                  <a:pt x="20447" y="6866"/>
                  <a:pt x="20147" y="6657"/>
                </a:cubicBezTo>
                <a:cubicBezTo>
                  <a:pt x="19677" y="6328"/>
                  <a:pt x="19397" y="6240"/>
                  <a:pt x="18117" y="6020"/>
                </a:cubicBezTo>
                <a:cubicBezTo>
                  <a:pt x="17300" y="5879"/>
                  <a:pt x="15158" y="5497"/>
                  <a:pt x="13356" y="5170"/>
                </a:cubicBezTo>
                <a:lnTo>
                  <a:pt x="10078" y="4574"/>
                </a:lnTo>
                <a:lnTo>
                  <a:pt x="9925" y="4253"/>
                </a:lnTo>
                <a:cubicBezTo>
                  <a:pt x="9453" y="3244"/>
                  <a:pt x="8932" y="2318"/>
                  <a:pt x="8730" y="2135"/>
                </a:cubicBezTo>
                <a:cubicBezTo>
                  <a:pt x="8603" y="2020"/>
                  <a:pt x="8589" y="1890"/>
                  <a:pt x="8700" y="1846"/>
                </a:cubicBezTo>
                <a:cubicBezTo>
                  <a:pt x="8810" y="1802"/>
                  <a:pt x="9211" y="1507"/>
                  <a:pt x="9588" y="1189"/>
                </a:cubicBezTo>
                <a:cubicBezTo>
                  <a:pt x="9965" y="871"/>
                  <a:pt x="10483" y="486"/>
                  <a:pt x="10739" y="333"/>
                </a:cubicBezTo>
                <a:cubicBezTo>
                  <a:pt x="10995" y="180"/>
                  <a:pt x="11167" y="45"/>
                  <a:pt x="11124" y="32"/>
                </a:cubicBezTo>
                <a:cubicBezTo>
                  <a:pt x="11094" y="23"/>
                  <a:pt x="8989" y="12"/>
                  <a:pt x="7203" y="0"/>
                </a:cubicBezTo>
                <a:lnTo>
                  <a:pt x="0" y="0"/>
                </a:lnTo>
                <a:close/>
              </a:path>
            </a:pathLst>
          </a:custGeom>
          <a:noFill/>
          <a:ln>
            <a:noFill/>
          </a:ln>
        </p:spPr>
      </p:pic>
      <p:pic>
        <p:nvPicPr>
          <p:cNvPr descr="DEB17C1A-442A-4297-AE8A-79877A68DD26-L0-001.png" id="89" name="Google Shape;89;p16"/>
          <p:cNvPicPr preferRelativeResize="0"/>
          <p:nvPr/>
        </p:nvPicPr>
        <p:blipFill rotWithShape="1">
          <a:blip r:embed="rId14">
            <a:alphaModFix/>
          </a:blip>
          <a:srcRect b="40908" l="7958" r="83131" t="44733"/>
          <a:stretch/>
        </p:blipFill>
        <p:spPr>
          <a:xfrm>
            <a:off x="-1283072" y="3179331"/>
            <a:ext cx="1156891" cy="1510904"/>
          </a:xfrm>
          <a:custGeom>
            <a:rect b="b" l="l" r="r" t="t"/>
            <a:pathLst>
              <a:path extrusionOk="0" h="21600" w="21600">
                <a:moveTo>
                  <a:pt x="0" y="0"/>
                </a:moveTo>
                <a:lnTo>
                  <a:pt x="0" y="233"/>
                </a:lnTo>
                <a:cubicBezTo>
                  <a:pt x="92" y="155"/>
                  <a:pt x="181" y="76"/>
                  <a:pt x="274" y="0"/>
                </a:cubicBezTo>
                <a:lnTo>
                  <a:pt x="0" y="0"/>
                </a:lnTo>
                <a:close/>
                <a:moveTo>
                  <a:pt x="14775" y="1430"/>
                </a:moveTo>
                <a:cubicBezTo>
                  <a:pt x="13575" y="1430"/>
                  <a:pt x="13058" y="1579"/>
                  <a:pt x="12123" y="2201"/>
                </a:cubicBezTo>
                <a:cubicBezTo>
                  <a:pt x="11484" y="2626"/>
                  <a:pt x="10438" y="3095"/>
                  <a:pt x="9803" y="3240"/>
                </a:cubicBezTo>
                <a:cubicBezTo>
                  <a:pt x="8778" y="3474"/>
                  <a:pt x="8545" y="3691"/>
                  <a:pt x="7699" y="5203"/>
                </a:cubicBezTo>
                <a:cubicBezTo>
                  <a:pt x="7175" y="6138"/>
                  <a:pt x="6301" y="7361"/>
                  <a:pt x="5758" y="7921"/>
                </a:cubicBezTo>
                <a:cubicBezTo>
                  <a:pt x="5214" y="8481"/>
                  <a:pt x="4721" y="9165"/>
                  <a:pt x="4661" y="9435"/>
                </a:cubicBezTo>
                <a:cubicBezTo>
                  <a:pt x="4600" y="9706"/>
                  <a:pt x="3996" y="10161"/>
                  <a:pt x="3320" y="10451"/>
                </a:cubicBezTo>
                <a:cubicBezTo>
                  <a:pt x="2511" y="10798"/>
                  <a:pt x="2053" y="11180"/>
                  <a:pt x="1986" y="11569"/>
                </a:cubicBezTo>
                <a:cubicBezTo>
                  <a:pt x="1879" y="12195"/>
                  <a:pt x="3337" y="14922"/>
                  <a:pt x="3779" y="14922"/>
                </a:cubicBezTo>
                <a:cubicBezTo>
                  <a:pt x="4304" y="14922"/>
                  <a:pt x="5257" y="16625"/>
                  <a:pt x="5735" y="18423"/>
                </a:cubicBezTo>
                <a:cubicBezTo>
                  <a:pt x="6006" y="19438"/>
                  <a:pt x="6529" y="20608"/>
                  <a:pt x="6899" y="21021"/>
                </a:cubicBezTo>
                <a:lnTo>
                  <a:pt x="7410" y="21600"/>
                </a:lnTo>
                <a:lnTo>
                  <a:pt x="7817" y="21600"/>
                </a:lnTo>
                <a:lnTo>
                  <a:pt x="8470" y="21146"/>
                </a:lnTo>
                <a:cubicBezTo>
                  <a:pt x="8964" y="20802"/>
                  <a:pt x="9483" y="20522"/>
                  <a:pt x="9626" y="20522"/>
                </a:cubicBezTo>
                <a:cubicBezTo>
                  <a:pt x="9768" y="20522"/>
                  <a:pt x="9977" y="20167"/>
                  <a:pt x="10092" y="19733"/>
                </a:cubicBezTo>
                <a:cubicBezTo>
                  <a:pt x="10265" y="19084"/>
                  <a:pt x="10600" y="18838"/>
                  <a:pt x="11967" y="18338"/>
                </a:cubicBezTo>
                <a:cubicBezTo>
                  <a:pt x="12880" y="18003"/>
                  <a:pt x="13627" y="17577"/>
                  <a:pt x="13627" y="17390"/>
                </a:cubicBezTo>
                <a:cubicBezTo>
                  <a:pt x="13627" y="16666"/>
                  <a:pt x="15118" y="15872"/>
                  <a:pt x="16717" y="15745"/>
                </a:cubicBezTo>
                <a:cubicBezTo>
                  <a:pt x="18273" y="15621"/>
                  <a:pt x="18290" y="15606"/>
                  <a:pt x="19029" y="14270"/>
                </a:cubicBezTo>
                <a:cubicBezTo>
                  <a:pt x="19439" y="13527"/>
                  <a:pt x="19777" y="12675"/>
                  <a:pt x="19777" y="12380"/>
                </a:cubicBezTo>
                <a:cubicBezTo>
                  <a:pt x="19777" y="12085"/>
                  <a:pt x="19134" y="11278"/>
                  <a:pt x="18347" y="10582"/>
                </a:cubicBezTo>
                <a:cubicBezTo>
                  <a:pt x="16917" y="9316"/>
                  <a:pt x="16917" y="9313"/>
                  <a:pt x="17310" y="8329"/>
                </a:cubicBezTo>
                <a:cubicBezTo>
                  <a:pt x="17738" y="7255"/>
                  <a:pt x="17677" y="6681"/>
                  <a:pt x="16828" y="3529"/>
                </a:cubicBezTo>
                <a:lnTo>
                  <a:pt x="16265" y="1430"/>
                </a:lnTo>
                <a:lnTo>
                  <a:pt x="14775" y="1430"/>
                </a:lnTo>
                <a:close/>
                <a:moveTo>
                  <a:pt x="21600" y="20318"/>
                </a:moveTo>
                <a:cubicBezTo>
                  <a:pt x="21198" y="20747"/>
                  <a:pt x="20787" y="21175"/>
                  <a:pt x="20355" y="21600"/>
                </a:cubicBezTo>
                <a:lnTo>
                  <a:pt x="21600" y="21600"/>
                </a:lnTo>
                <a:lnTo>
                  <a:pt x="21600" y="20318"/>
                </a:lnTo>
                <a:close/>
              </a:path>
            </a:pathLst>
          </a:custGeom>
          <a:noFill/>
          <a:ln>
            <a:noFill/>
          </a:ln>
        </p:spPr>
      </p:pic>
      <p:pic>
        <p:nvPicPr>
          <p:cNvPr descr="7707AD07-D860-40D1-A13B-1A5164807447-L0-001.png" id="90" name="Google Shape;90;p16"/>
          <p:cNvPicPr preferRelativeResize="0"/>
          <p:nvPr/>
        </p:nvPicPr>
        <p:blipFill rotWithShape="1">
          <a:blip r:embed="rId15">
            <a:alphaModFix/>
          </a:blip>
          <a:srcRect b="42933" l="46152" r="44246" t="51881"/>
          <a:stretch/>
        </p:blipFill>
        <p:spPr>
          <a:xfrm>
            <a:off x="5945090" y="4368604"/>
            <a:ext cx="1331476" cy="508196"/>
          </a:xfrm>
          <a:custGeom>
            <a:rect b="b" l="l" r="r" t="t"/>
            <a:pathLst>
              <a:path extrusionOk="0" h="21470" w="21547">
                <a:moveTo>
                  <a:pt x="13134" y="25"/>
                </a:moveTo>
                <a:cubicBezTo>
                  <a:pt x="12034" y="94"/>
                  <a:pt x="10188" y="161"/>
                  <a:pt x="9030" y="176"/>
                </a:cubicBezTo>
                <a:lnTo>
                  <a:pt x="6923" y="192"/>
                </a:lnTo>
                <a:lnTo>
                  <a:pt x="6082" y="2054"/>
                </a:lnTo>
                <a:cubicBezTo>
                  <a:pt x="5031" y="4376"/>
                  <a:pt x="3240" y="6403"/>
                  <a:pt x="1368" y="7386"/>
                </a:cubicBezTo>
                <a:cubicBezTo>
                  <a:pt x="341" y="7925"/>
                  <a:pt x="-53" y="8297"/>
                  <a:pt x="6" y="8677"/>
                </a:cubicBezTo>
                <a:cubicBezTo>
                  <a:pt x="52" y="8969"/>
                  <a:pt x="222" y="9213"/>
                  <a:pt x="379" y="9213"/>
                </a:cubicBezTo>
                <a:cubicBezTo>
                  <a:pt x="536" y="9213"/>
                  <a:pt x="825" y="9664"/>
                  <a:pt x="1021" y="10219"/>
                </a:cubicBezTo>
                <a:cubicBezTo>
                  <a:pt x="1438" y="11399"/>
                  <a:pt x="2591" y="12873"/>
                  <a:pt x="3885" y="13891"/>
                </a:cubicBezTo>
                <a:cubicBezTo>
                  <a:pt x="5209" y="14932"/>
                  <a:pt x="6812" y="16805"/>
                  <a:pt x="8009" y="18704"/>
                </a:cubicBezTo>
                <a:cubicBezTo>
                  <a:pt x="8581" y="19613"/>
                  <a:pt x="9335" y="20615"/>
                  <a:pt x="9678" y="20917"/>
                </a:cubicBezTo>
                <a:cubicBezTo>
                  <a:pt x="10022" y="21218"/>
                  <a:pt x="10319" y="21460"/>
                  <a:pt x="10340" y="21470"/>
                </a:cubicBezTo>
                <a:cubicBezTo>
                  <a:pt x="10360" y="21480"/>
                  <a:pt x="10485" y="20985"/>
                  <a:pt x="10616" y="20363"/>
                </a:cubicBezTo>
                <a:cubicBezTo>
                  <a:pt x="10928" y="18881"/>
                  <a:pt x="12503" y="15020"/>
                  <a:pt x="13114" y="14243"/>
                </a:cubicBezTo>
                <a:cubicBezTo>
                  <a:pt x="13677" y="13528"/>
                  <a:pt x="16088" y="13710"/>
                  <a:pt x="17462" y="14562"/>
                </a:cubicBezTo>
                <a:cubicBezTo>
                  <a:pt x="18601" y="15268"/>
                  <a:pt x="19190" y="15158"/>
                  <a:pt x="20198" y="14093"/>
                </a:cubicBezTo>
                <a:cubicBezTo>
                  <a:pt x="21311" y="12916"/>
                  <a:pt x="21547" y="12050"/>
                  <a:pt x="21547" y="9096"/>
                </a:cubicBezTo>
                <a:cubicBezTo>
                  <a:pt x="21547" y="5245"/>
                  <a:pt x="20689" y="2024"/>
                  <a:pt x="19408" y="1081"/>
                </a:cubicBezTo>
                <a:cubicBezTo>
                  <a:pt x="18463" y="385"/>
                  <a:pt x="15442" y="-120"/>
                  <a:pt x="13134" y="25"/>
                </a:cubicBezTo>
                <a:close/>
              </a:path>
            </a:pathLst>
          </a:custGeom>
          <a:noFill/>
          <a:ln>
            <a:noFill/>
          </a:ln>
        </p:spPr>
      </p:pic>
      <p:pic>
        <p:nvPicPr>
          <p:cNvPr descr="F65CE62C-0271-40C5-A8FC-305F8D6CC6A7-L0-001.png" id="91" name="Google Shape;91;p16"/>
          <p:cNvPicPr preferRelativeResize="0"/>
          <p:nvPr/>
        </p:nvPicPr>
        <p:blipFill rotWithShape="1">
          <a:blip r:embed="rId16">
            <a:alphaModFix/>
          </a:blip>
          <a:srcRect b="32429" l="36359" r="42622" t="37788"/>
          <a:stretch/>
        </p:blipFill>
        <p:spPr>
          <a:xfrm>
            <a:off x="5389561" y="3922783"/>
            <a:ext cx="1111060" cy="1307828"/>
          </a:xfrm>
          <a:custGeom>
            <a:rect b="b" l="l" r="r" t="t"/>
            <a:pathLst>
              <a:path extrusionOk="0" h="21408" w="21537">
                <a:moveTo>
                  <a:pt x="95" y="9"/>
                </a:moveTo>
                <a:cubicBezTo>
                  <a:pt x="-2" y="-21"/>
                  <a:pt x="-18" y="24"/>
                  <a:pt x="18" y="132"/>
                </a:cubicBezTo>
                <a:cubicBezTo>
                  <a:pt x="68" y="280"/>
                  <a:pt x="142" y="886"/>
                  <a:pt x="180" y="1477"/>
                </a:cubicBezTo>
                <a:cubicBezTo>
                  <a:pt x="299" y="3351"/>
                  <a:pt x="430" y="4644"/>
                  <a:pt x="688" y="6583"/>
                </a:cubicBezTo>
                <a:lnTo>
                  <a:pt x="934" y="8467"/>
                </a:lnTo>
                <a:lnTo>
                  <a:pt x="1534" y="8727"/>
                </a:lnTo>
                <a:cubicBezTo>
                  <a:pt x="1865" y="8867"/>
                  <a:pt x="2458" y="9188"/>
                  <a:pt x="2849" y="9448"/>
                </a:cubicBezTo>
                <a:cubicBezTo>
                  <a:pt x="3241" y="9708"/>
                  <a:pt x="3651" y="9923"/>
                  <a:pt x="3757" y="9923"/>
                </a:cubicBezTo>
                <a:cubicBezTo>
                  <a:pt x="4000" y="9923"/>
                  <a:pt x="4917" y="11262"/>
                  <a:pt x="5134" y="11930"/>
                </a:cubicBezTo>
                <a:cubicBezTo>
                  <a:pt x="5553" y="13222"/>
                  <a:pt x="5676" y="14462"/>
                  <a:pt x="5580" y="16536"/>
                </a:cubicBezTo>
                <a:cubicBezTo>
                  <a:pt x="5504" y="18178"/>
                  <a:pt x="5525" y="18665"/>
                  <a:pt x="5673" y="18673"/>
                </a:cubicBezTo>
                <a:cubicBezTo>
                  <a:pt x="7113" y="18760"/>
                  <a:pt x="11846" y="19415"/>
                  <a:pt x="12850" y="19667"/>
                </a:cubicBezTo>
                <a:cubicBezTo>
                  <a:pt x="13166" y="19747"/>
                  <a:pt x="13585" y="19985"/>
                  <a:pt x="13781" y="20200"/>
                </a:cubicBezTo>
                <a:cubicBezTo>
                  <a:pt x="13978" y="20415"/>
                  <a:pt x="14363" y="20770"/>
                  <a:pt x="14643" y="20986"/>
                </a:cubicBezTo>
                <a:cubicBezTo>
                  <a:pt x="15408" y="21579"/>
                  <a:pt x="16425" y="21545"/>
                  <a:pt x="17336" y="20895"/>
                </a:cubicBezTo>
                <a:cubicBezTo>
                  <a:pt x="18147" y="20316"/>
                  <a:pt x="19288" y="19880"/>
                  <a:pt x="19720" y="19986"/>
                </a:cubicBezTo>
                <a:cubicBezTo>
                  <a:pt x="19985" y="20050"/>
                  <a:pt x="20046" y="19978"/>
                  <a:pt x="20128" y="19498"/>
                </a:cubicBezTo>
                <a:cubicBezTo>
                  <a:pt x="20234" y="18879"/>
                  <a:pt x="20640" y="18518"/>
                  <a:pt x="21228" y="18518"/>
                </a:cubicBezTo>
                <a:cubicBezTo>
                  <a:pt x="21534" y="18518"/>
                  <a:pt x="21582" y="18461"/>
                  <a:pt x="21505" y="18193"/>
                </a:cubicBezTo>
                <a:cubicBezTo>
                  <a:pt x="21455" y="18015"/>
                  <a:pt x="21369" y="17174"/>
                  <a:pt x="21313" y="16322"/>
                </a:cubicBezTo>
                <a:cubicBezTo>
                  <a:pt x="21212" y="14804"/>
                  <a:pt x="21201" y="14766"/>
                  <a:pt x="20736" y="14438"/>
                </a:cubicBezTo>
                <a:cubicBezTo>
                  <a:pt x="19957" y="13887"/>
                  <a:pt x="17916" y="12992"/>
                  <a:pt x="16512" y="12580"/>
                </a:cubicBezTo>
                <a:cubicBezTo>
                  <a:pt x="15614" y="12316"/>
                  <a:pt x="13954" y="11553"/>
                  <a:pt x="13812" y="11339"/>
                </a:cubicBezTo>
                <a:cubicBezTo>
                  <a:pt x="13613" y="11037"/>
                  <a:pt x="12335" y="10571"/>
                  <a:pt x="10612" y="10176"/>
                </a:cubicBezTo>
                <a:cubicBezTo>
                  <a:pt x="8457" y="9682"/>
                  <a:pt x="6842" y="8927"/>
                  <a:pt x="6004" y="8019"/>
                </a:cubicBezTo>
                <a:cubicBezTo>
                  <a:pt x="5465" y="7436"/>
                  <a:pt x="4877" y="6457"/>
                  <a:pt x="3026" y="3049"/>
                </a:cubicBezTo>
                <a:cubicBezTo>
                  <a:pt x="2093" y="1330"/>
                  <a:pt x="1894" y="1103"/>
                  <a:pt x="672" y="334"/>
                </a:cubicBezTo>
                <a:cubicBezTo>
                  <a:pt x="373" y="145"/>
                  <a:pt x="193" y="39"/>
                  <a:pt x="95" y="9"/>
                </a:cubicBezTo>
                <a:close/>
              </a:path>
            </a:pathLst>
          </a:custGeom>
          <a:noFill/>
          <a:ln>
            <a:noFill/>
          </a:ln>
        </p:spPr>
      </p:pic>
      <p:pic>
        <p:nvPicPr>
          <p:cNvPr descr="902784F4-8680-4A12-BE96-3C56638FB6EF-L0-001.png" id="92" name="Google Shape;92;p16"/>
          <p:cNvPicPr preferRelativeResize="0"/>
          <p:nvPr/>
        </p:nvPicPr>
        <p:blipFill rotWithShape="1">
          <a:blip r:embed="rId17">
            <a:alphaModFix/>
          </a:blip>
          <a:srcRect b="13547" l="53091" r="32863" t="81779"/>
          <a:stretch/>
        </p:blipFill>
        <p:spPr>
          <a:xfrm>
            <a:off x="6946214" y="10839922"/>
            <a:ext cx="1975645" cy="448538"/>
          </a:xfrm>
          <a:custGeom>
            <a:rect b="b" l="l" r="r" t="t"/>
            <a:pathLst>
              <a:path extrusionOk="0" h="21022" w="21600">
                <a:moveTo>
                  <a:pt x="13677" y="11"/>
                </a:moveTo>
                <a:cubicBezTo>
                  <a:pt x="12918" y="-56"/>
                  <a:pt x="12296" y="179"/>
                  <a:pt x="11919" y="737"/>
                </a:cubicBezTo>
                <a:cubicBezTo>
                  <a:pt x="11631" y="1165"/>
                  <a:pt x="10779" y="1426"/>
                  <a:pt x="10023" y="1313"/>
                </a:cubicBezTo>
                <a:cubicBezTo>
                  <a:pt x="9146" y="1183"/>
                  <a:pt x="8084" y="1596"/>
                  <a:pt x="7086" y="2467"/>
                </a:cubicBezTo>
                <a:cubicBezTo>
                  <a:pt x="5611" y="3753"/>
                  <a:pt x="5440" y="3776"/>
                  <a:pt x="4074" y="2727"/>
                </a:cubicBezTo>
                <a:cubicBezTo>
                  <a:pt x="2612" y="1604"/>
                  <a:pt x="1683" y="1817"/>
                  <a:pt x="521" y="3546"/>
                </a:cubicBezTo>
                <a:lnTo>
                  <a:pt x="0" y="4308"/>
                </a:lnTo>
                <a:lnTo>
                  <a:pt x="1228" y="8010"/>
                </a:lnTo>
                <a:cubicBezTo>
                  <a:pt x="3033" y="13449"/>
                  <a:pt x="4569" y="17736"/>
                  <a:pt x="5389" y="19617"/>
                </a:cubicBezTo>
                <a:cubicBezTo>
                  <a:pt x="5916" y="20825"/>
                  <a:pt x="6261" y="21151"/>
                  <a:pt x="6656" y="20826"/>
                </a:cubicBezTo>
                <a:cubicBezTo>
                  <a:pt x="6955" y="20580"/>
                  <a:pt x="7525" y="20116"/>
                  <a:pt x="7923" y="19784"/>
                </a:cubicBezTo>
                <a:cubicBezTo>
                  <a:pt x="9071" y="18829"/>
                  <a:pt x="10935" y="19015"/>
                  <a:pt x="12466" y="20249"/>
                </a:cubicBezTo>
                <a:cubicBezTo>
                  <a:pt x="14072" y="21544"/>
                  <a:pt x="15056" y="21248"/>
                  <a:pt x="16198" y="19096"/>
                </a:cubicBezTo>
                <a:lnTo>
                  <a:pt x="16983" y="17608"/>
                </a:lnTo>
                <a:lnTo>
                  <a:pt x="18589" y="18966"/>
                </a:lnTo>
                <a:lnTo>
                  <a:pt x="20198" y="20342"/>
                </a:lnTo>
                <a:lnTo>
                  <a:pt x="20901" y="14502"/>
                </a:lnTo>
                <a:cubicBezTo>
                  <a:pt x="21287" y="11292"/>
                  <a:pt x="21600" y="8217"/>
                  <a:pt x="21600" y="7656"/>
                </a:cubicBezTo>
                <a:cubicBezTo>
                  <a:pt x="21600" y="7076"/>
                  <a:pt x="21284" y="6265"/>
                  <a:pt x="20867" y="5778"/>
                </a:cubicBezTo>
                <a:cubicBezTo>
                  <a:pt x="20428" y="5265"/>
                  <a:pt x="20064" y="4289"/>
                  <a:pt x="19955" y="3360"/>
                </a:cubicBezTo>
                <a:cubicBezTo>
                  <a:pt x="19796" y="1995"/>
                  <a:pt x="19658" y="1849"/>
                  <a:pt x="18810" y="2058"/>
                </a:cubicBezTo>
                <a:cubicBezTo>
                  <a:pt x="18279" y="2188"/>
                  <a:pt x="17126" y="1767"/>
                  <a:pt x="16250" y="1127"/>
                </a:cubicBezTo>
                <a:cubicBezTo>
                  <a:pt x="15329" y="455"/>
                  <a:pt x="14435" y="79"/>
                  <a:pt x="13677" y="11"/>
                </a:cubicBezTo>
                <a:close/>
              </a:path>
            </a:pathLst>
          </a:custGeom>
          <a:noFill/>
          <a:ln>
            <a:noFill/>
          </a:ln>
        </p:spPr>
      </p:pic>
      <p:pic>
        <p:nvPicPr>
          <p:cNvPr descr="ED51D9D9-74DE-41A4-A424-BCFCAA2E461A-L0-001.png" id="93" name="Google Shape;93;p16"/>
          <p:cNvPicPr preferRelativeResize="0"/>
          <p:nvPr/>
        </p:nvPicPr>
        <p:blipFill rotWithShape="1">
          <a:blip r:embed="rId18">
            <a:alphaModFix/>
          </a:blip>
          <a:srcRect b="5860" l="18081" r="53012" t="1744"/>
          <a:stretch/>
        </p:blipFill>
        <p:spPr>
          <a:xfrm rot="-5400000">
            <a:off x="4195616" y="5052273"/>
            <a:ext cx="3531792" cy="13035360"/>
          </a:xfrm>
          <a:custGeom>
            <a:rect b="b" l="l" r="r" t="t"/>
            <a:pathLst>
              <a:path extrusionOk="0" h="21600" w="21600">
                <a:moveTo>
                  <a:pt x="0" y="0"/>
                </a:moveTo>
                <a:lnTo>
                  <a:pt x="0" y="21600"/>
                </a:lnTo>
                <a:lnTo>
                  <a:pt x="17690" y="21600"/>
                </a:lnTo>
                <a:cubicBezTo>
                  <a:pt x="17617" y="21583"/>
                  <a:pt x="17545" y="21569"/>
                  <a:pt x="17476" y="21548"/>
                </a:cubicBezTo>
                <a:cubicBezTo>
                  <a:pt x="17102" y="21433"/>
                  <a:pt x="17072" y="21392"/>
                  <a:pt x="17267" y="21270"/>
                </a:cubicBezTo>
                <a:cubicBezTo>
                  <a:pt x="17450" y="21156"/>
                  <a:pt x="17436" y="21116"/>
                  <a:pt x="17202" y="21070"/>
                </a:cubicBezTo>
                <a:cubicBezTo>
                  <a:pt x="16948" y="21020"/>
                  <a:pt x="16949" y="21001"/>
                  <a:pt x="17221" y="20931"/>
                </a:cubicBezTo>
                <a:cubicBezTo>
                  <a:pt x="17395" y="20885"/>
                  <a:pt x="17537" y="20812"/>
                  <a:pt x="17537" y="20769"/>
                </a:cubicBezTo>
                <a:cubicBezTo>
                  <a:pt x="17537" y="20725"/>
                  <a:pt x="17717" y="20667"/>
                  <a:pt x="17937" y="20639"/>
                </a:cubicBezTo>
                <a:cubicBezTo>
                  <a:pt x="18486" y="20570"/>
                  <a:pt x="18563" y="20575"/>
                  <a:pt x="18736" y="20685"/>
                </a:cubicBezTo>
                <a:cubicBezTo>
                  <a:pt x="18873" y="20771"/>
                  <a:pt x="18934" y="20774"/>
                  <a:pt x="19403" y="20711"/>
                </a:cubicBezTo>
                <a:cubicBezTo>
                  <a:pt x="19687" y="20673"/>
                  <a:pt x="20143" y="20618"/>
                  <a:pt x="20418" y="20589"/>
                </a:cubicBezTo>
                <a:cubicBezTo>
                  <a:pt x="20691" y="20560"/>
                  <a:pt x="21221" y="20461"/>
                  <a:pt x="21600" y="20367"/>
                </a:cubicBezTo>
                <a:lnTo>
                  <a:pt x="21600" y="19717"/>
                </a:lnTo>
                <a:cubicBezTo>
                  <a:pt x="21444" y="19674"/>
                  <a:pt x="21267" y="19628"/>
                  <a:pt x="21059" y="19577"/>
                </a:cubicBezTo>
                <a:cubicBezTo>
                  <a:pt x="20377" y="19411"/>
                  <a:pt x="19770" y="19215"/>
                  <a:pt x="19707" y="19142"/>
                </a:cubicBezTo>
                <a:cubicBezTo>
                  <a:pt x="19643" y="19069"/>
                  <a:pt x="19408" y="18922"/>
                  <a:pt x="19185" y="18815"/>
                </a:cubicBezTo>
                <a:cubicBezTo>
                  <a:pt x="18962" y="18708"/>
                  <a:pt x="18779" y="18585"/>
                  <a:pt x="18780" y="18541"/>
                </a:cubicBezTo>
                <a:cubicBezTo>
                  <a:pt x="18780" y="18497"/>
                  <a:pt x="18640" y="18448"/>
                  <a:pt x="18469" y="18433"/>
                </a:cubicBezTo>
                <a:cubicBezTo>
                  <a:pt x="18298" y="18417"/>
                  <a:pt x="18158" y="18373"/>
                  <a:pt x="18158" y="18334"/>
                </a:cubicBezTo>
                <a:cubicBezTo>
                  <a:pt x="18158" y="18294"/>
                  <a:pt x="18001" y="18226"/>
                  <a:pt x="17809" y="18181"/>
                </a:cubicBezTo>
                <a:cubicBezTo>
                  <a:pt x="17617" y="18136"/>
                  <a:pt x="17258" y="18010"/>
                  <a:pt x="17010" y="17901"/>
                </a:cubicBezTo>
                <a:cubicBezTo>
                  <a:pt x="16670" y="17751"/>
                  <a:pt x="16210" y="17657"/>
                  <a:pt x="15134" y="17515"/>
                </a:cubicBezTo>
                <a:cubicBezTo>
                  <a:pt x="13657" y="17320"/>
                  <a:pt x="13119" y="17204"/>
                  <a:pt x="13323" y="17127"/>
                </a:cubicBezTo>
                <a:cubicBezTo>
                  <a:pt x="13580" y="17029"/>
                  <a:pt x="13521" y="16721"/>
                  <a:pt x="13231" y="16641"/>
                </a:cubicBezTo>
                <a:cubicBezTo>
                  <a:pt x="13064" y="16595"/>
                  <a:pt x="12894" y="16469"/>
                  <a:pt x="12852" y="16361"/>
                </a:cubicBezTo>
                <a:cubicBezTo>
                  <a:pt x="12774" y="16156"/>
                  <a:pt x="12115" y="15869"/>
                  <a:pt x="11265" y="15669"/>
                </a:cubicBezTo>
                <a:cubicBezTo>
                  <a:pt x="10896" y="15583"/>
                  <a:pt x="10732" y="15475"/>
                  <a:pt x="10622" y="15247"/>
                </a:cubicBezTo>
                <a:cubicBezTo>
                  <a:pt x="10497" y="14988"/>
                  <a:pt x="10372" y="14918"/>
                  <a:pt x="9830" y="14802"/>
                </a:cubicBezTo>
                <a:lnTo>
                  <a:pt x="9187" y="14664"/>
                </a:lnTo>
                <a:lnTo>
                  <a:pt x="9396" y="14285"/>
                </a:lnTo>
                <a:cubicBezTo>
                  <a:pt x="9559" y="13986"/>
                  <a:pt x="9542" y="13872"/>
                  <a:pt x="9316" y="13743"/>
                </a:cubicBezTo>
                <a:cubicBezTo>
                  <a:pt x="9070" y="13604"/>
                  <a:pt x="9071" y="13531"/>
                  <a:pt x="9330" y="13233"/>
                </a:cubicBezTo>
                <a:cubicBezTo>
                  <a:pt x="9562" y="12967"/>
                  <a:pt x="9586" y="12819"/>
                  <a:pt x="9425" y="12604"/>
                </a:cubicBezTo>
                <a:cubicBezTo>
                  <a:pt x="9188" y="12286"/>
                  <a:pt x="9223" y="12269"/>
                  <a:pt x="11447" y="11573"/>
                </a:cubicBezTo>
                <a:cubicBezTo>
                  <a:pt x="12760" y="11162"/>
                  <a:pt x="13420" y="11062"/>
                  <a:pt x="14828" y="11062"/>
                </a:cubicBezTo>
                <a:cubicBezTo>
                  <a:pt x="15643" y="11062"/>
                  <a:pt x="15881" y="11045"/>
                  <a:pt x="15881" y="10987"/>
                </a:cubicBezTo>
                <a:cubicBezTo>
                  <a:pt x="15881" y="10946"/>
                  <a:pt x="16023" y="10847"/>
                  <a:pt x="16197" y="10768"/>
                </a:cubicBezTo>
                <a:cubicBezTo>
                  <a:pt x="16441" y="10657"/>
                  <a:pt x="16655" y="10625"/>
                  <a:pt x="17141" y="10625"/>
                </a:cubicBezTo>
                <a:cubicBezTo>
                  <a:pt x="17769" y="10625"/>
                  <a:pt x="17771" y="10625"/>
                  <a:pt x="17631" y="10406"/>
                </a:cubicBezTo>
                <a:cubicBezTo>
                  <a:pt x="17452" y="10125"/>
                  <a:pt x="17892" y="9945"/>
                  <a:pt x="18760" y="9945"/>
                </a:cubicBezTo>
                <a:cubicBezTo>
                  <a:pt x="19323" y="9945"/>
                  <a:pt x="19361" y="9931"/>
                  <a:pt x="19496" y="9678"/>
                </a:cubicBezTo>
                <a:cubicBezTo>
                  <a:pt x="19574" y="9531"/>
                  <a:pt x="19725" y="9398"/>
                  <a:pt x="19831" y="9383"/>
                </a:cubicBezTo>
                <a:cubicBezTo>
                  <a:pt x="20113" y="9342"/>
                  <a:pt x="20063" y="9138"/>
                  <a:pt x="19758" y="9079"/>
                </a:cubicBezTo>
                <a:cubicBezTo>
                  <a:pt x="19613" y="9050"/>
                  <a:pt x="18566" y="8987"/>
                  <a:pt x="17430" y="8937"/>
                </a:cubicBezTo>
                <a:cubicBezTo>
                  <a:pt x="15571" y="8855"/>
                  <a:pt x="15368" y="8836"/>
                  <a:pt x="15408" y="8745"/>
                </a:cubicBezTo>
                <a:cubicBezTo>
                  <a:pt x="15444" y="8664"/>
                  <a:pt x="15226" y="8624"/>
                  <a:pt x="14304" y="8541"/>
                </a:cubicBezTo>
                <a:cubicBezTo>
                  <a:pt x="13671" y="8485"/>
                  <a:pt x="13028" y="8437"/>
                  <a:pt x="12874" y="8437"/>
                </a:cubicBezTo>
                <a:cubicBezTo>
                  <a:pt x="12461" y="8437"/>
                  <a:pt x="12339" y="8364"/>
                  <a:pt x="12539" y="8237"/>
                </a:cubicBezTo>
                <a:cubicBezTo>
                  <a:pt x="12654" y="8164"/>
                  <a:pt x="12620" y="8070"/>
                  <a:pt x="12442" y="7970"/>
                </a:cubicBezTo>
                <a:cubicBezTo>
                  <a:pt x="12259" y="7867"/>
                  <a:pt x="12209" y="7713"/>
                  <a:pt x="12289" y="7507"/>
                </a:cubicBezTo>
                <a:lnTo>
                  <a:pt x="12408" y="7198"/>
                </a:lnTo>
                <a:lnTo>
                  <a:pt x="11546" y="7077"/>
                </a:lnTo>
                <a:cubicBezTo>
                  <a:pt x="9463" y="6784"/>
                  <a:pt x="9362" y="6762"/>
                  <a:pt x="9362" y="6607"/>
                </a:cubicBezTo>
                <a:cubicBezTo>
                  <a:pt x="9362" y="6485"/>
                  <a:pt x="9163" y="6420"/>
                  <a:pt x="8274" y="6255"/>
                </a:cubicBezTo>
                <a:cubicBezTo>
                  <a:pt x="7183" y="6053"/>
                  <a:pt x="7012" y="5990"/>
                  <a:pt x="7396" y="5934"/>
                </a:cubicBezTo>
                <a:cubicBezTo>
                  <a:pt x="7515" y="5917"/>
                  <a:pt x="7328" y="5825"/>
                  <a:pt x="6959" y="5717"/>
                </a:cubicBezTo>
                <a:cubicBezTo>
                  <a:pt x="6605" y="5613"/>
                  <a:pt x="6357" y="5500"/>
                  <a:pt x="6410" y="5464"/>
                </a:cubicBezTo>
                <a:cubicBezTo>
                  <a:pt x="6463" y="5429"/>
                  <a:pt x="6331" y="5340"/>
                  <a:pt x="6114" y="5268"/>
                </a:cubicBezTo>
                <a:lnTo>
                  <a:pt x="5719" y="5135"/>
                </a:lnTo>
                <a:lnTo>
                  <a:pt x="6665" y="4997"/>
                </a:lnTo>
                <a:cubicBezTo>
                  <a:pt x="7185" y="4921"/>
                  <a:pt x="7549" y="4845"/>
                  <a:pt x="7476" y="4828"/>
                </a:cubicBezTo>
                <a:cubicBezTo>
                  <a:pt x="7402" y="4810"/>
                  <a:pt x="7587" y="4728"/>
                  <a:pt x="7886" y="4645"/>
                </a:cubicBezTo>
                <a:cubicBezTo>
                  <a:pt x="8299" y="4530"/>
                  <a:pt x="8432" y="4439"/>
                  <a:pt x="8437" y="4266"/>
                </a:cubicBezTo>
                <a:cubicBezTo>
                  <a:pt x="8441" y="4141"/>
                  <a:pt x="8569" y="4000"/>
                  <a:pt x="8723" y="3952"/>
                </a:cubicBezTo>
                <a:cubicBezTo>
                  <a:pt x="8970" y="3876"/>
                  <a:pt x="8930" y="3848"/>
                  <a:pt x="8406" y="3725"/>
                </a:cubicBezTo>
                <a:cubicBezTo>
                  <a:pt x="7543" y="3522"/>
                  <a:pt x="7678" y="3237"/>
                  <a:pt x="8636" y="3237"/>
                </a:cubicBezTo>
                <a:cubicBezTo>
                  <a:pt x="8830" y="3237"/>
                  <a:pt x="9047" y="3172"/>
                  <a:pt x="9163" y="3079"/>
                </a:cubicBezTo>
                <a:cubicBezTo>
                  <a:pt x="9309" y="2962"/>
                  <a:pt x="9497" y="2917"/>
                  <a:pt x="9879" y="2907"/>
                </a:cubicBezTo>
                <a:cubicBezTo>
                  <a:pt x="10695" y="2884"/>
                  <a:pt x="11784" y="2741"/>
                  <a:pt x="12449" y="2569"/>
                </a:cubicBezTo>
                <a:cubicBezTo>
                  <a:pt x="12786" y="2482"/>
                  <a:pt x="13178" y="2411"/>
                  <a:pt x="13321" y="2411"/>
                </a:cubicBezTo>
                <a:cubicBezTo>
                  <a:pt x="13707" y="2411"/>
                  <a:pt x="13879" y="2318"/>
                  <a:pt x="13627" y="2246"/>
                </a:cubicBezTo>
                <a:cubicBezTo>
                  <a:pt x="13466" y="2201"/>
                  <a:pt x="13487" y="2158"/>
                  <a:pt x="13704" y="2091"/>
                </a:cubicBezTo>
                <a:cubicBezTo>
                  <a:pt x="14103" y="1967"/>
                  <a:pt x="14153" y="1092"/>
                  <a:pt x="13760" y="1111"/>
                </a:cubicBezTo>
                <a:cubicBezTo>
                  <a:pt x="13388" y="1128"/>
                  <a:pt x="13470" y="683"/>
                  <a:pt x="13896" y="382"/>
                </a:cubicBezTo>
                <a:cubicBezTo>
                  <a:pt x="14091" y="244"/>
                  <a:pt x="14412" y="111"/>
                  <a:pt x="14767" y="0"/>
                </a:cubicBezTo>
                <a:lnTo>
                  <a:pt x="0" y="0"/>
                </a:lnTo>
                <a:close/>
              </a:path>
            </a:pathLst>
          </a:custGeom>
          <a:noFill/>
          <a:ln>
            <a:noFill/>
          </a:ln>
        </p:spPr>
      </p:pic>
      <p:pic>
        <p:nvPicPr>
          <p:cNvPr descr="42DC0A30-DD22-4715-B7A1-B17374F65F28-L0-001.png" id="94" name="Google Shape;94;p16"/>
          <p:cNvPicPr preferRelativeResize="0"/>
          <p:nvPr/>
        </p:nvPicPr>
        <p:blipFill rotWithShape="1">
          <a:blip r:embed="rId19">
            <a:alphaModFix/>
          </a:blip>
          <a:srcRect b="29998" l="85607" r="6486" t="40523"/>
          <a:stretch/>
        </p:blipFill>
        <p:spPr>
          <a:xfrm>
            <a:off x="13131081" y="4087834"/>
            <a:ext cx="948007" cy="3111516"/>
          </a:xfrm>
          <a:custGeom>
            <a:rect b="b" l="l" r="r" t="t"/>
            <a:pathLst>
              <a:path extrusionOk="0" h="21595" w="21282">
                <a:moveTo>
                  <a:pt x="21024" y="2"/>
                </a:moveTo>
                <a:cubicBezTo>
                  <a:pt x="20620" y="26"/>
                  <a:pt x="20118" y="69"/>
                  <a:pt x="19625" y="132"/>
                </a:cubicBezTo>
                <a:lnTo>
                  <a:pt x="17834" y="360"/>
                </a:lnTo>
                <a:lnTo>
                  <a:pt x="18217" y="1655"/>
                </a:lnTo>
                <a:cubicBezTo>
                  <a:pt x="18566" y="2834"/>
                  <a:pt x="18452" y="3060"/>
                  <a:pt x="16943" y="4131"/>
                </a:cubicBezTo>
                <a:cubicBezTo>
                  <a:pt x="16031" y="4779"/>
                  <a:pt x="14943" y="5860"/>
                  <a:pt x="14529" y="6533"/>
                </a:cubicBezTo>
                <a:cubicBezTo>
                  <a:pt x="14114" y="7207"/>
                  <a:pt x="13533" y="7872"/>
                  <a:pt x="13237" y="8012"/>
                </a:cubicBezTo>
                <a:cubicBezTo>
                  <a:pt x="12875" y="8184"/>
                  <a:pt x="10997" y="8269"/>
                  <a:pt x="7481" y="8269"/>
                </a:cubicBezTo>
                <a:cubicBezTo>
                  <a:pt x="3048" y="8269"/>
                  <a:pt x="2190" y="8323"/>
                  <a:pt x="1824" y="8627"/>
                </a:cubicBezTo>
                <a:cubicBezTo>
                  <a:pt x="1587" y="8823"/>
                  <a:pt x="1443" y="9062"/>
                  <a:pt x="1503" y="9158"/>
                </a:cubicBezTo>
                <a:cubicBezTo>
                  <a:pt x="1563" y="9254"/>
                  <a:pt x="1400" y="9437"/>
                  <a:pt x="1138" y="9566"/>
                </a:cubicBezTo>
                <a:cubicBezTo>
                  <a:pt x="601" y="9829"/>
                  <a:pt x="631" y="10043"/>
                  <a:pt x="1271" y="10571"/>
                </a:cubicBezTo>
                <a:cubicBezTo>
                  <a:pt x="1566" y="10815"/>
                  <a:pt x="1368" y="11074"/>
                  <a:pt x="683" y="11348"/>
                </a:cubicBezTo>
                <a:cubicBezTo>
                  <a:pt x="-318" y="11749"/>
                  <a:pt x="-305" y="11769"/>
                  <a:pt x="1298" y="12232"/>
                </a:cubicBezTo>
                <a:cubicBezTo>
                  <a:pt x="2789" y="12663"/>
                  <a:pt x="2880" y="12758"/>
                  <a:pt x="2269" y="13243"/>
                </a:cubicBezTo>
                <a:cubicBezTo>
                  <a:pt x="1681" y="13711"/>
                  <a:pt x="1718" y="13778"/>
                  <a:pt x="2590" y="13778"/>
                </a:cubicBezTo>
                <a:cubicBezTo>
                  <a:pt x="3834" y="13778"/>
                  <a:pt x="7762" y="15260"/>
                  <a:pt x="9183" y="16268"/>
                </a:cubicBezTo>
                <a:cubicBezTo>
                  <a:pt x="10205" y="16992"/>
                  <a:pt x="10208" y="17039"/>
                  <a:pt x="9245" y="17425"/>
                </a:cubicBezTo>
                <a:cubicBezTo>
                  <a:pt x="8431" y="17751"/>
                  <a:pt x="8364" y="17906"/>
                  <a:pt x="8889" y="18262"/>
                </a:cubicBezTo>
                <a:cubicBezTo>
                  <a:pt x="9245" y="18503"/>
                  <a:pt x="9832" y="18660"/>
                  <a:pt x="10199" y="18612"/>
                </a:cubicBezTo>
                <a:cubicBezTo>
                  <a:pt x="10565" y="18563"/>
                  <a:pt x="11438" y="18711"/>
                  <a:pt x="12132" y="18940"/>
                </a:cubicBezTo>
                <a:cubicBezTo>
                  <a:pt x="13350" y="19341"/>
                  <a:pt x="13428" y="19342"/>
                  <a:pt x="14511" y="18986"/>
                </a:cubicBezTo>
                <a:cubicBezTo>
                  <a:pt x="15429" y="18685"/>
                  <a:pt x="15789" y="18666"/>
                  <a:pt x="16489" y="18876"/>
                </a:cubicBezTo>
                <a:cubicBezTo>
                  <a:pt x="17167" y="19080"/>
                  <a:pt x="17687" y="19082"/>
                  <a:pt x="19001" y="18885"/>
                </a:cubicBezTo>
                <a:cubicBezTo>
                  <a:pt x="19980" y="18738"/>
                  <a:pt x="20800" y="18718"/>
                  <a:pt x="21282" y="18796"/>
                </a:cubicBezTo>
                <a:lnTo>
                  <a:pt x="21282" y="2"/>
                </a:lnTo>
                <a:cubicBezTo>
                  <a:pt x="21177" y="5"/>
                  <a:pt x="21150" y="-5"/>
                  <a:pt x="21024" y="2"/>
                </a:cubicBezTo>
                <a:close/>
                <a:moveTo>
                  <a:pt x="21282" y="21168"/>
                </a:moveTo>
                <a:cubicBezTo>
                  <a:pt x="21192" y="21303"/>
                  <a:pt x="21088" y="21440"/>
                  <a:pt x="21033" y="21562"/>
                </a:cubicBezTo>
                <a:cubicBezTo>
                  <a:pt x="21027" y="21573"/>
                  <a:pt x="21011" y="21584"/>
                  <a:pt x="21006" y="21595"/>
                </a:cubicBezTo>
                <a:lnTo>
                  <a:pt x="21282" y="21595"/>
                </a:lnTo>
                <a:lnTo>
                  <a:pt x="21282" y="21168"/>
                </a:lnTo>
                <a:close/>
              </a:path>
            </a:pathLst>
          </a:custGeom>
          <a:noFill/>
          <a:ln>
            <a:noFill/>
          </a:ln>
        </p:spPr>
      </p:pic>
      <p:pic>
        <p:nvPicPr>
          <p:cNvPr descr="0AD5EF90-FC0B-443F-849F-FC1E68C849D9-L0-001.png" id="95" name="Google Shape;95;p16"/>
          <p:cNvPicPr preferRelativeResize="0"/>
          <p:nvPr/>
        </p:nvPicPr>
        <p:blipFill rotWithShape="1">
          <a:blip r:embed="rId20">
            <a:alphaModFix/>
          </a:blip>
          <a:srcRect b="51063" l="35368" r="60377" t="38208"/>
          <a:stretch/>
        </p:blipFill>
        <p:spPr>
          <a:xfrm>
            <a:off x="4451067" y="2749879"/>
            <a:ext cx="711995" cy="1346412"/>
          </a:xfrm>
          <a:custGeom>
            <a:rect b="b" l="l" r="r" t="t"/>
            <a:pathLst>
              <a:path extrusionOk="0" h="21539" w="21600">
                <a:moveTo>
                  <a:pt x="10728" y="3"/>
                </a:moveTo>
                <a:cubicBezTo>
                  <a:pt x="10539" y="38"/>
                  <a:pt x="9619" y="604"/>
                  <a:pt x="8681" y="1266"/>
                </a:cubicBezTo>
                <a:lnTo>
                  <a:pt x="6971" y="2473"/>
                </a:lnTo>
                <a:lnTo>
                  <a:pt x="7886" y="3051"/>
                </a:lnTo>
                <a:cubicBezTo>
                  <a:pt x="9146" y="3840"/>
                  <a:pt x="9054" y="4296"/>
                  <a:pt x="7429" y="5171"/>
                </a:cubicBezTo>
                <a:cubicBezTo>
                  <a:pt x="4756" y="6611"/>
                  <a:pt x="4719" y="6691"/>
                  <a:pt x="6333" y="7730"/>
                </a:cubicBezTo>
                <a:cubicBezTo>
                  <a:pt x="7115" y="8233"/>
                  <a:pt x="7985" y="8644"/>
                  <a:pt x="8260" y="8644"/>
                </a:cubicBezTo>
                <a:cubicBezTo>
                  <a:pt x="8534" y="8644"/>
                  <a:pt x="9276" y="8871"/>
                  <a:pt x="9909" y="9152"/>
                </a:cubicBezTo>
                <a:lnTo>
                  <a:pt x="11053" y="9660"/>
                </a:lnTo>
                <a:lnTo>
                  <a:pt x="10836" y="11914"/>
                </a:lnTo>
                <a:cubicBezTo>
                  <a:pt x="10624" y="14033"/>
                  <a:pt x="10647" y="14149"/>
                  <a:pt x="11306" y="14015"/>
                </a:cubicBezTo>
                <a:cubicBezTo>
                  <a:pt x="11690" y="13938"/>
                  <a:pt x="13020" y="13817"/>
                  <a:pt x="14268" y="13749"/>
                </a:cubicBezTo>
                <a:cubicBezTo>
                  <a:pt x="15540" y="13679"/>
                  <a:pt x="16620" y="13516"/>
                  <a:pt x="16724" y="13374"/>
                </a:cubicBezTo>
                <a:cubicBezTo>
                  <a:pt x="16825" y="13235"/>
                  <a:pt x="16720" y="12772"/>
                  <a:pt x="16483" y="12346"/>
                </a:cubicBezTo>
                <a:cubicBezTo>
                  <a:pt x="16246" y="11919"/>
                  <a:pt x="15894" y="9729"/>
                  <a:pt x="15712" y="7482"/>
                </a:cubicBezTo>
                <a:cubicBezTo>
                  <a:pt x="15390" y="3486"/>
                  <a:pt x="15365" y="3382"/>
                  <a:pt x="14304" y="2485"/>
                </a:cubicBezTo>
                <a:cubicBezTo>
                  <a:pt x="12286" y="782"/>
                  <a:pt x="11073" y="-61"/>
                  <a:pt x="10728" y="3"/>
                </a:cubicBezTo>
                <a:close/>
                <a:moveTo>
                  <a:pt x="21600" y="16714"/>
                </a:moveTo>
                <a:cubicBezTo>
                  <a:pt x="21231" y="16878"/>
                  <a:pt x="20923" y="17057"/>
                  <a:pt x="20841" y="17190"/>
                </a:cubicBezTo>
                <a:cubicBezTo>
                  <a:pt x="20717" y="17394"/>
                  <a:pt x="20081" y="17675"/>
                  <a:pt x="19433" y="17818"/>
                </a:cubicBezTo>
                <a:cubicBezTo>
                  <a:pt x="18201" y="18091"/>
                  <a:pt x="18047" y="18092"/>
                  <a:pt x="11390" y="17704"/>
                </a:cubicBezTo>
                <a:cubicBezTo>
                  <a:pt x="7378" y="17470"/>
                  <a:pt x="7234" y="17473"/>
                  <a:pt x="6381" y="17895"/>
                </a:cubicBezTo>
                <a:cubicBezTo>
                  <a:pt x="5477" y="18342"/>
                  <a:pt x="4457" y="18431"/>
                  <a:pt x="3456" y="18142"/>
                </a:cubicBezTo>
                <a:cubicBezTo>
                  <a:pt x="2704" y="17926"/>
                  <a:pt x="950" y="17653"/>
                  <a:pt x="0" y="17577"/>
                </a:cubicBezTo>
                <a:lnTo>
                  <a:pt x="0" y="21539"/>
                </a:lnTo>
                <a:lnTo>
                  <a:pt x="21600" y="21539"/>
                </a:lnTo>
                <a:lnTo>
                  <a:pt x="21600" y="16714"/>
                </a:lnTo>
                <a:close/>
              </a:path>
            </a:pathLst>
          </a:custGeom>
          <a:noFill/>
          <a:ln>
            <a:noFill/>
          </a:ln>
        </p:spPr>
      </p:pic>
      <p:sp>
        <p:nvSpPr>
          <p:cNvPr id="96" name="Google Shape;96;p16"/>
          <p:cNvSpPr txBox="1"/>
          <p:nvPr/>
        </p:nvSpPr>
        <p:spPr>
          <a:xfrm>
            <a:off x="11521852" y="9473689"/>
            <a:ext cx="1219417" cy="3302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©️Karen Sinai 2019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00" name="Shape 100"/>
        <p:cNvGrpSpPr/>
        <p:nvPr/>
      </p:nvGrpSpPr>
      <p:grpSpPr>
        <a:xfrm>
          <a:off x="0" y="0"/>
          <a:ext cx="0" cy="0"/>
          <a:chOff x="0" y="0"/>
          <a:chExt cx="0" cy="0"/>
        </a:xfrm>
      </p:grpSpPr>
      <p:sp>
        <p:nvSpPr>
          <p:cNvPr id="101" name="Google Shape;101;p17"/>
          <p:cNvSpPr txBox="1"/>
          <p:nvPr/>
        </p:nvSpPr>
        <p:spPr>
          <a:xfrm>
            <a:off x="910075" y="336325"/>
            <a:ext cx="10426200" cy="10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800" u="sng">
                <a:solidFill>
                  <a:schemeClr val="hlink"/>
                </a:solidFill>
                <a:latin typeface="Helvetica Neue"/>
                <a:ea typeface="Helvetica Neue"/>
                <a:cs typeface="Helvetica Neue"/>
                <a:sym typeface="Helvetica Neue"/>
                <a:hlinkClick r:id="rId3"/>
              </a:rPr>
              <a:t>Link to Brainpop on tectonic plates</a:t>
            </a:r>
            <a:endParaRPr sz="4800">
              <a:latin typeface="Helvetica Neue"/>
              <a:ea typeface="Helvetica Neue"/>
              <a:cs typeface="Helvetica Neue"/>
              <a:sym typeface="Helvetica Neue"/>
            </a:endParaRPr>
          </a:p>
        </p:txBody>
      </p:sp>
      <p:sp>
        <p:nvSpPr>
          <p:cNvPr id="102" name="Google Shape;102;p17"/>
          <p:cNvSpPr txBox="1"/>
          <p:nvPr/>
        </p:nvSpPr>
        <p:spPr>
          <a:xfrm>
            <a:off x="1107925" y="1523375"/>
            <a:ext cx="9872400" cy="178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t>Please write at least a 6 sentence summary on what you learned from the Brainpop video. The video will be review as well as things we will be </a:t>
            </a:r>
            <a:r>
              <a:rPr b="1" lang="en-US" sz="1800"/>
              <a:t>learning</a:t>
            </a:r>
            <a:r>
              <a:rPr b="1" lang="en-US" sz="1800"/>
              <a:t> about next week. </a:t>
            </a:r>
            <a:endParaRPr b="1" sz="1800"/>
          </a:p>
        </p:txBody>
      </p:sp>
      <p:sp>
        <p:nvSpPr>
          <p:cNvPr id="103" name="Google Shape;103;p17"/>
          <p:cNvSpPr txBox="1"/>
          <p:nvPr/>
        </p:nvSpPr>
        <p:spPr>
          <a:xfrm>
            <a:off x="1147475" y="2492800"/>
            <a:ext cx="10802100" cy="68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Helvetica Neue"/>
                <a:ea typeface="Helvetica Neue"/>
                <a:cs typeface="Helvetica Neue"/>
                <a:sym typeface="Helvetica Neue"/>
              </a:rPr>
              <a:t>Summary:</a:t>
            </a:r>
            <a:endParaRPr b="1">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