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bird kangaroo algae plankton bacteria fish insects fungi frog lillypad whatever is on rock?(cant see it) tree plants</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