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birds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Beaver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Racoon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Plants (ie lilypads)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insects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Abiotic:the ground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The 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The rocks</a:t>
            </a:r>
            <a:endParaRPr u="sng">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Biotic:Mallard duck</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Bugs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Tadpoles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scorpion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Backswimmer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Newt</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Earthworm</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shrew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plants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Abiotic:the 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The ground</a:t>
            </a:r>
            <a:endParaRPr u="sng">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trees</a:t>
            </a:r>
            <a:endParaRPr u="sng"/>
          </a:p>
          <a:p>
            <a:pPr indent="0" lvl="0" marL="0" rtl="0" algn="l">
              <a:spcBef>
                <a:spcPts val="0"/>
              </a:spcBef>
              <a:spcAft>
                <a:spcPts val="0"/>
              </a:spcAft>
              <a:buNone/>
            </a:pPr>
            <a:r>
              <a:rPr lang="en" u="sng"/>
              <a:t>Bugs</a:t>
            </a:r>
            <a:endParaRPr u="sng"/>
          </a:p>
          <a:p>
            <a:pPr indent="0" lvl="0" marL="0" rtl="0" algn="l">
              <a:spcBef>
                <a:spcPts val="0"/>
              </a:spcBef>
              <a:spcAft>
                <a:spcPts val="0"/>
              </a:spcAft>
              <a:buNone/>
            </a:pPr>
            <a:r>
              <a:rPr lang="en" u="sng"/>
              <a:t>Algae</a:t>
            </a:r>
            <a:endParaRPr u="sng"/>
          </a:p>
          <a:p>
            <a:pPr indent="0" lvl="0" marL="0" rtl="0" algn="l">
              <a:spcBef>
                <a:spcPts val="0"/>
              </a:spcBef>
              <a:spcAft>
                <a:spcPts val="0"/>
              </a:spcAft>
              <a:buNone/>
            </a:pPr>
            <a:r>
              <a:rPr lang="en" u="sng"/>
              <a:t>Snails</a:t>
            </a:r>
            <a:endParaRPr u="sng"/>
          </a:p>
          <a:p>
            <a:pPr indent="0" lvl="0" marL="0" rtl="0" algn="l">
              <a:spcBef>
                <a:spcPts val="0"/>
              </a:spcBef>
              <a:spcAft>
                <a:spcPts val="0"/>
              </a:spcAft>
              <a:buNone/>
            </a:pPr>
            <a:r>
              <a:rPr lang="en" u="sng"/>
              <a:t>Bushes</a:t>
            </a:r>
            <a:endParaRPr u="sng"/>
          </a:p>
          <a:p>
            <a:pPr indent="0" lvl="0" marL="0" rtl="0" algn="l">
              <a:spcBef>
                <a:spcPts val="0"/>
              </a:spcBef>
              <a:spcAft>
                <a:spcPts val="0"/>
              </a:spcAft>
              <a:buNone/>
            </a:pPr>
            <a:r>
              <a:rPr lang="en" u="sng"/>
              <a:t>Plants</a:t>
            </a:r>
            <a:endParaRPr u="sng"/>
          </a:p>
          <a:p>
            <a:pPr indent="0" lvl="0" marL="0" rtl="0" algn="l">
              <a:spcBef>
                <a:spcPts val="0"/>
              </a:spcBef>
              <a:spcAft>
                <a:spcPts val="0"/>
              </a:spcAft>
              <a:buNone/>
            </a:pPr>
            <a:r>
              <a:rPr lang="en" u="sng"/>
              <a:t>Frog</a:t>
            </a:r>
            <a:endParaRPr u="sng"/>
          </a:p>
          <a:p>
            <a:pPr indent="0" lvl="0" marL="0" rtl="0" algn="l">
              <a:spcBef>
                <a:spcPts val="0"/>
              </a:spcBef>
              <a:spcAft>
                <a:spcPts val="0"/>
              </a:spcAft>
              <a:buNone/>
            </a:pPr>
            <a:r>
              <a:rPr lang="en" u="sng"/>
              <a:t>fish</a:t>
            </a:r>
            <a:endParaRPr u="sng"/>
          </a:p>
          <a:p>
            <a:pPr indent="0" lvl="0" marL="0" rtl="0" algn="l">
              <a:spcBef>
                <a:spcPts val="0"/>
              </a:spcBef>
              <a:spcAft>
                <a:spcPts val="0"/>
              </a:spcAft>
              <a:buNone/>
            </a:pPr>
            <a:r>
              <a:rPr lang="en" u="sng"/>
              <a:t>Fungi</a:t>
            </a:r>
            <a:endParaRPr u="sng"/>
          </a:p>
          <a:p>
            <a:pPr indent="0" lvl="0" marL="0" rtl="0" algn="l">
              <a:spcBef>
                <a:spcPts val="0"/>
              </a:spcBef>
              <a:spcAft>
                <a:spcPts val="0"/>
              </a:spcAft>
              <a:buNone/>
            </a:pPr>
            <a:r>
              <a:rPr lang="en" u="sng"/>
              <a:t>Kangaroo</a:t>
            </a:r>
            <a:endParaRPr u="sng"/>
          </a:p>
          <a:p>
            <a:pPr indent="0" lvl="0" marL="0" rtl="0" algn="l">
              <a:spcBef>
                <a:spcPts val="0"/>
              </a:spcBef>
              <a:spcAft>
                <a:spcPts val="0"/>
              </a:spcAft>
              <a:buNone/>
            </a:pPr>
            <a:r>
              <a:rPr lang="en" u="sng"/>
              <a:t>bird</a:t>
            </a:r>
            <a:endParaRPr u="sng"/>
          </a:p>
          <a:p>
            <a:pPr indent="0" lvl="0" marL="0" rtl="0" algn="l">
              <a:spcBef>
                <a:spcPts val="0"/>
              </a:spcBef>
              <a:spcAft>
                <a:spcPts val="0"/>
              </a:spcAft>
              <a:buNone/>
            </a:pPr>
            <a:r>
              <a:rPr lang="en" u="sng"/>
              <a:t>Abiotic: the sun</a:t>
            </a:r>
            <a:endParaRPr u="sng"/>
          </a:p>
          <a:p>
            <a:pPr indent="0" lvl="0" marL="0" rtl="0" algn="l">
              <a:spcBef>
                <a:spcPts val="0"/>
              </a:spcBef>
              <a:spcAft>
                <a:spcPts val="0"/>
              </a:spcAft>
              <a:buNone/>
            </a:pPr>
            <a:r>
              <a:rPr lang="en" u="sng"/>
              <a:t>Rocks</a:t>
            </a:r>
            <a:endParaRPr u="sng"/>
          </a:p>
          <a:p>
            <a:pPr indent="0" lvl="0" marL="0" rtl="0" algn="l">
              <a:spcBef>
                <a:spcPts val="0"/>
              </a:spcBef>
              <a:spcAft>
                <a:spcPts val="0"/>
              </a:spcAft>
              <a:buNone/>
            </a:pPr>
            <a:r>
              <a:rPr lang="en" u="sng"/>
              <a:t>The ground</a:t>
            </a:r>
            <a:endParaRPr u="sng"/>
          </a:p>
          <a:p>
            <a:pPr indent="0" lvl="0" marL="0" rtl="0" algn="l">
              <a:spcBef>
                <a:spcPts val="0"/>
              </a:spcBef>
              <a:spcAft>
                <a:spcPts val="0"/>
              </a:spcAft>
              <a:buNone/>
            </a:pPr>
            <a:r>
              <a:rPr lang="en" u="sng"/>
              <a:t>Water</a:t>
            </a:r>
            <a:endParaRPr u="sng"/>
          </a:p>
          <a:p>
            <a:pPr indent="0" lvl="0" marL="0" rtl="0" algn="l">
              <a:spcBef>
                <a:spcPts val="0"/>
              </a:spcBef>
              <a:spcAft>
                <a:spcPts val="0"/>
              </a:spcAft>
              <a:buNone/>
            </a:pPr>
            <a:r>
              <a:rPr lang="en" u="sng"/>
              <a:t>Rotting log</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deer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Plants (ie lilypads)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Racoon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Insects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Eagle</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Abiotic:the sun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Log</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The ground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The water</a:t>
            </a:r>
            <a:endParaRPr u="sng">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Tadpoles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Flies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Plants (i.e water weeds)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Abiotic:the sun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The ground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The water</a:t>
            </a:r>
            <a:endParaRPr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elephants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plants (ie trees)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Giraffes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Flamingos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alligator/crocodile</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lion/lioness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Hippos</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rPr lang="en" u="sng"/>
              <a:t>The sun</a:t>
            </a:r>
            <a:endParaRPr u="sng"/>
          </a:p>
          <a:p>
            <a:pPr indent="0" lvl="0" marL="0" rtl="0" algn="l">
              <a:spcBef>
                <a:spcPts val="0"/>
              </a:spcBef>
              <a:spcAft>
                <a:spcPts val="0"/>
              </a:spcAft>
              <a:buNone/>
            </a:pPr>
            <a:r>
              <a:rPr lang="en" u="sng"/>
              <a:t>The water</a:t>
            </a:r>
            <a:endParaRPr u="sng"/>
          </a:p>
          <a:p>
            <a:pPr indent="0" lvl="0" marL="0" rtl="0" algn="l">
              <a:spcBef>
                <a:spcPts val="0"/>
              </a:spcBef>
              <a:spcAft>
                <a:spcPts val="0"/>
              </a:spcAft>
              <a:buNone/>
            </a:pPr>
            <a:r>
              <a:rPr lang="en" u="sng"/>
              <a:t>The ground</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plants (ie flowers)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Fungi</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Algae</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Bird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Maybe there’s a fish in there can’t tell if its a plant</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Abiotic:the sun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The ground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The 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Log</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rocks</a:t>
            </a:r>
            <a:endParaRPr u="sng">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ducks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Smail</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Plants (ie bushes)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Insects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Abiotic:the 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The ground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rocks</a:t>
            </a:r>
            <a:endParaRPr u="sng">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rabbit</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Insects plants (ie trees)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fox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ducks</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The ground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rocks</a:t>
            </a:r>
            <a:endParaRPr u="sng">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