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9a60361f3d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9a60361f3d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9a60361f3d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9a60361f3d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9a60361f3d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9a60361f3d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9a60361f3d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9a60361f3d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9a60361f3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9a60361f3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9a60361f3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9a60361f3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9a60361f3d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9a60361f3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9a60361f3d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9a60361f3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9a60361f3d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9a60361f3d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9a60361f3d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9a60361f3d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9a60361f3d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9a60361f3d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9a60361f3d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9a60361f3d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sheppardsoftware.com/science/animals/games/producers-consumer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quizizz.com/join?gc=1864516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Biotic v Abiotic Review</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13" name="Shape 113"/>
        <p:cNvGrpSpPr/>
        <p:nvPr/>
      </p:nvGrpSpPr>
      <p:grpSpPr>
        <a:xfrm>
          <a:off x="0" y="0"/>
          <a:ext cx="0" cy="0"/>
          <a:chOff x="0" y="0"/>
          <a:chExt cx="0" cy="0"/>
        </a:xfrm>
      </p:grpSpPr>
      <p:sp>
        <p:nvSpPr>
          <p:cNvPr id="114" name="Google Shape;114;p22"/>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#8</a:t>
            </a:r>
            <a:endParaRPr/>
          </a:p>
          <a:p>
            <a:pPr indent="0" lvl="0" marL="0" rtl="0" algn="l">
              <a:spcBef>
                <a:spcPts val="0"/>
              </a:spcBef>
              <a:spcAft>
                <a:spcPts val="0"/>
              </a:spcAft>
              <a:buNone/>
            </a:pPr>
            <a:r>
              <a:t/>
            </a:r>
            <a:endParaRPr/>
          </a:p>
        </p:txBody>
      </p:sp>
      <p:pic>
        <p:nvPicPr>
          <p:cNvPr id="115" name="Google Shape;115;p22"/>
          <p:cNvPicPr preferRelativeResize="0"/>
          <p:nvPr/>
        </p:nvPicPr>
        <p:blipFill>
          <a:blip r:embed="rId3">
            <a:alphaModFix/>
          </a:blip>
          <a:stretch>
            <a:fillRect/>
          </a:stretch>
        </p:blipFill>
        <p:spPr>
          <a:xfrm>
            <a:off x="402725" y="466950"/>
            <a:ext cx="4570075" cy="4570075"/>
          </a:xfrm>
          <a:prstGeom prst="rect">
            <a:avLst/>
          </a:prstGeom>
          <a:noFill/>
          <a:ln>
            <a:noFill/>
          </a:ln>
        </p:spPr>
      </p:pic>
      <p:sp>
        <p:nvSpPr>
          <p:cNvPr id="116" name="Google Shape;116;p22"/>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Deer ( 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Water </a:t>
            </a:r>
            <a:endParaRPr u="sng">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0" name="Shape 120"/>
        <p:cNvGrpSpPr/>
        <p:nvPr/>
      </p:nvGrpSpPr>
      <p:grpSpPr>
        <a:xfrm>
          <a:off x="0" y="0"/>
          <a:ext cx="0" cy="0"/>
          <a:chOff x="0" y="0"/>
          <a:chExt cx="0" cy="0"/>
        </a:xfrm>
      </p:grpSpPr>
      <p:sp>
        <p:nvSpPr>
          <p:cNvPr id="121" name="Google Shape;121;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#9</a:t>
            </a:r>
            <a:endParaRPr/>
          </a:p>
          <a:p>
            <a:pPr indent="0" lvl="0" marL="0" rtl="0" algn="l">
              <a:spcBef>
                <a:spcPts val="0"/>
              </a:spcBef>
              <a:spcAft>
                <a:spcPts val="0"/>
              </a:spcAft>
              <a:buNone/>
            </a:pPr>
            <a:r>
              <a:t/>
            </a:r>
            <a:endParaRPr/>
          </a:p>
        </p:txBody>
      </p:sp>
      <p:pic>
        <p:nvPicPr>
          <p:cNvPr id="122" name="Google Shape;122;p23"/>
          <p:cNvPicPr preferRelativeResize="0"/>
          <p:nvPr/>
        </p:nvPicPr>
        <p:blipFill rotWithShape="1">
          <a:blip r:embed="rId3">
            <a:alphaModFix/>
          </a:blip>
          <a:srcRect b="0" l="2846" r="0" t="20344"/>
          <a:stretch/>
        </p:blipFill>
        <p:spPr>
          <a:xfrm>
            <a:off x="128800" y="1262100"/>
            <a:ext cx="5692526" cy="3500400"/>
          </a:xfrm>
          <a:prstGeom prst="rect">
            <a:avLst/>
          </a:prstGeom>
          <a:noFill/>
          <a:ln>
            <a:noFill/>
          </a:ln>
        </p:spPr>
      </p:pic>
      <p:sp>
        <p:nvSpPr>
          <p:cNvPr id="123" name="Google Shape;123;p23"/>
          <p:cNvSpPr txBox="1"/>
          <p:nvPr/>
        </p:nvSpPr>
        <p:spPr>
          <a:xfrm>
            <a:off x="5930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duck turtle tadpoles dragonfly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7" name="Shape 127"/>
        <p:cNvGrpSpPr/>
        <p:nvPr/>
      </p:nvGrpSpPr>
      <p:grpSpPr>
        <a:xfrm>
          <a:off x="0" y="0"/>
          <a:ext cx="0" cy="0"/>
          <a:chOff x="0" y="0"/>
          <a:chExt cx="0" cy="0"/>
        </a:xfrm>
      </p:grpSpPr>
      <p:sp>
        <p:nvSpPr>
          <p:cNvPr id="128" name="Google Shape;128;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Producer, Consumer, Decomposer Game</a:t>
            </a:r>
            <a:endParaRPr/>
          </a:p>
          <a:p>
            <a:pPr indent="0" lvl="0" marL="0" rtl="0" algn="l">
              <a:spcBef>
                <a:spcPts val="0"/>
              </a:spcBef>
              <a:spcAft>
                <a:spcPts val="0"/>
              </a:spcAft>
              <a:buNone/>
            </a:pPr>
            <a:r>
              <a:t/>
            </a:r>
            <a:endParaRPr/>
          </a:p>
        </p:txBody>
      </p:sp>
      <p:sp>
        <p:nvSpPr>
          <p:cNvPr id="129" name="Google Shape;129;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and play the producer, consumer, decomposer game. If the link tells you to adobe flash players does not work,click on the puzzle piece and click on the allow button to allow the puzzle piece to work.</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u="sng">
                <a:solidFill>
                  <a:schemeClr val="hlink"/>
                </a:solidFill>
                <a:hlinkClick r:id="rId3"/>
              </a:rPr>
              <a:t>Producer,Consumer,Decomposer Game</a:t>
            </a:r>
            <a:endParaRPr>
              <a:solidFill>
                <a:srgbClr val="000000"/>
              </a:solidFill>
            </a:endParaRPr>
          </a:p>
          <a:p>
            <a:pPr indent="0" lvl="0" marL="0" rtl="0" algn="l">
              <a:spcBef>
                <a:spcPts val="1600"/>
              </a:spcBef>
              <a:spcAft>
                <a:spcPts val="1600"/>
              </a:spcAft>
              <a:buNone/>
            </a:pPr>
            <a:r>
              <a:t/>
            </a:r>
            <a:endParaRPr>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33" name="Shape 133"/>
        <p:cNvGrpSpPr/>
        <p:nvPr/>
      </p:nvGrpSpPr>
      <p:grpSpPr>
        <a:xfrm>
          <a:off x="0" y="0"/>
          <a:ext cx="0" cy="0"/>
          <a:chOff x="0" y="0"/>
          <a:chExt cx="0" cy="0"/>
        </a:xfrm>
      </p:grpSpPr>
      <p:sp>
        <p:nvSpPr>
          <p:cNvPr id="134" name="Google Shape;134;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Quizziz Review</a:t>
            </a:r>
            <a:endParaRPr/>
          </a:p>
        </p:txBody>
      </p:sp>
      <p:sp>
        <p:nvSpPr>
          <p:cNvPr id="135" name="Google Shape;135;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to play a quizziz review game on Abiotic v. Biotic.</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u="sng">
                <a:solidFill>
                  <a:schemeClr val="hlink"/>
                </a:solidFill>
                <a:hlinkClick r:id="rId3"/>
              </a:rPr>
              <a:t>Quizziz review game</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8" name="Shape 58"/>
        <p:cNvGrpSpPr/>
        <p:nvPr/>
      </p:nvGrpSpPr>
      <p:grpSpPr>
        <a:xfrm>
          <a:off x="0" y="0"/>
          <a:ext cx="0" cy="0"/>
          <a:chOff x="0" y="0"/>
          <a:chExt cx="0" cy="0"/>
        </a:xfrm>
      </p:grpSpPr>
      <p:sp>
        <p:nvSpPr>
          <p:cNvPr id="59" name="Google Shape;59;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Directions</a:t>
            </a:r>
            <a:endParaRPr/>
          </a:p>
        </p:txBody>
      </p:sp>
      <p:sp>
        <p:nvSpPr>
          <p:cNvPr id="60" name="Google Shape;60;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slides 3-11, look at each picture and list all the biotic and abiotics items in each picture. For any organism that you list as biotic, tell me whether they are a producer, consumer or decomposer.</a:t>
            </a:r>
            <a:endParaRPr/>
          </a:p>
          <a:p>
            <a:pPr indent="0" lvl="0" marL="0" rtl="0" algn="l">
              <a:spcBef>
                <a:spcPts val="1600"/>
              </a:spcBef>
              <a:spcAft>
                <a:spcPts val="0"/>
              </a:spcAft>
              <a:buNone/>
            </a:pPr>
            <a:r>
              <a:rPr lang="en"/>
              <a:t>For slide 12, click on the link to play the producer, consumer, decomposer game for review.</a:t>
            </a:r>
            <a:endParaRPr/>
          </a:p>
          <a:p>
            <a:pPr indent="0" lvl="0" marL="0" rtl="0" algn="l">
              <a:spcBef>
                <a:spcPts val="1600"/>
              </a:spcBef>
              <a:spcAft>
                <a:spcPts val="1600"/>
              </a:spcAft>
              <a:buNone/>
            </a:pPr>
            <a:r>
              <a:rPr lang="en"/>
              <a:t>For slide 13, click on the link to take the quizziz review game.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64" name="Shape 64"/>
        <p:cNvGrpSpPr/>
        <p:nvPr/>
      </p:nvGrpSpPr>
      <p:grpSpPr>
        <a:xfrm>
          <a:off x="0" y="0"/>
          <a:ext cx="0" cy="0"/>
          <a:chOff x="0" y="0"/>
          <a:chExt cx="0" cy="0"/>
        </a:xfrm>
      </p:grpSpPr>
      <p:sp>
        <p:nvSpPr>
          <p:cNvPr id="65" name="Google Shape;65;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Photo #1</a:t>
            </a:r>
            <a:endParaRPr/>
          </a:p>
        </p:txBody>
      </p:sp>
      <p:pic>
        <p:nvPicPr>
          <p:cNvPr id="66" name="Google Shape;66;p15"/>
          <p:cNvPicPr preferRelativeResize="0"/>
          <p:nvPr/>
        </p:nvPicPr>
        <p:blipFill>
          <a:blip r:embed="rId3">
            <a:alphaModFix/>
          </a:blip>
          <a:stretch>
            <a:fillRect/>
          </a:stretch>
        </p:blipFill>
        <p:spPr>
          <a:xfrm>
            <a:off x="304800" y="912175"/>
            <a:ext cx="4788626" cy="4078924"/>
          </a:xfrm>
          <a:prstGeom prst="rect">
            <a:avLst/>
          </a:prstGeom>
          <a:noFill/>
          <a:ln>
            <a:noFill/>
          </a:ln>
        </p:spPr>
      </p:pic>
      <p:sp>
        <p:nvSpPr>
          <p:cNvPr id="67" name="Google Shape;67;p15"/>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t>Biotic:</a:t>
            </a:r>
            <a:endParaRPr u="sng"/>
          </a:p>
          <a:p>
            <a:pPr indent="0" lvl="0" marL="0" rtl="0" algn="l">
              <a:spcBef>
                <a:spcPts val="0"/>
              </a:spcBef>
              <a:spcAft>
                <a:spcPts val="0"/>
              </a:spcAft>
              <a:buNone/>
            </a:pPr>
            <a:r>
              <a:rPr lang="en" sz="1500" u="sng"/>
              <a:t>K</a:t>
            </a:r>
            <a:r>
              <a:rPr lang="en" sz="1500" u="sng"/>
              <a:t>angaroo ( c )</a:t>
            </a:r>
            <a:endParaRPr sz="1500" u="sng"/>
          </a:p>
          <a:p>
            <a:pPr indent="0" lvl="0" marL="0" rtl="0" algn="l">
              <a:spcBef>
                <a:spcPts val="0"/>
              </a:spcBef>
              <a:spcAft>
                <a:spcPts val="0"/>
              </a:spcAft>
              <a:buNone/>
            </a:pPr>
            <a:r>
              <a:rPr lang="en" u="sng"/>
              <a:t>Frog ( c )</a:t>
            </a:r>
            <a:endParaRPr u="sng"/>
          </a:p>
          <a:p>
            <a:pPr indent="0" lvl="0" marL="0" rtl="0" algn="l">
              <a:spcBef>
                <a:spcPts val="0"/>
              </a:spcBef>
              <a:spcAft>
                <a:spcPts val="0"/>
              </a:spcAft>
              <a:buNone/>
            </a:pPr>
            <a:r>
              <a:rPr lang="en" u="sng"/>
              <a:t>Tree ( p )</a:t>
            </a:r>
            <a:endParaRPr u="sng"/>
          </a:p>
          <a:p>
            <a:pPr indent="0" lvl="0" marL="0" rtl="0" algn="l">
              <a:spcBef>
                <a:spcPts val="0"/>
              </a:spcBef>
              <a:spcAft>
                <a:spcPts val="0"/>
              </a:spcAft>
              <a:buNone/>
            </a:pPr>
            <a:r>
              <a:rPr lang="en" u="sng"/>
              <a:t>Grass ( p )</a:t>
            </a:r>
            <a:endParaRPr u="sng"/>
          </a:p>
          <a:p>
            <a:pPr indent="0" lvl="0" marL="0" rtl="0" algn="l">
              <a:spcBef>
                <a:spcPts val="0"/>
              </a:spcBef>
              <a:spcAft>
                <a:spcPts val="0"/>
              </a:spcAft>
              <a:buNone/>
            </a:pPr>
            <a:r>
              <a:t/>
            </a:r>
            <a:endParaRPr u="sng"/>
          </a:p>
          <a:p>
            <a:pPr indent="0" lvl="0" marL="0" rtl="0" algn="l">
              <a:spcBef>
                <a:spcPts val="0"/>
              </a:spcBef>
              <a:spcAft>
                <a:spcPts val="0"/>
              </a:spcAft>
              <a:buNone/>
            </a:pPr>
            <a:r>
              <a:rPr lang="en" u="sng"/>
              <a:t>Abiotic:</a:t>
            </a:r>
            <a:endParaRPr u="sng"/>
          </a:p>
          <a:p>
            <a:pPr indent="0" lvl="0" marL="0" rtl="0" algn="l">
              <a:spcBef>
                <a:spcPts val="0"/>
              </a:spcBef>
              <a:spcAft>
                <a:spcPts val="0"/>
              </a:spcAft>
              <a:buNone/>
            </a:pPr>
            <a:r>
              <a:rPr lang="en" u="sng"/>
              <a:t>Sunlight </a:t>
            </a:r>
            <a:endParaRPr u="sng"/>
          </a:p>
          <a:p>
            <a:pPr indent="0" lvl="0" marL="0" rtl="0" algn="l">
              <a:spcBef>
                <a:spcPts val="0"/>
              </a:spcBef>
              <a:spcAft>
                <a:spcPts val="0"/>
              </a:spcAft>
              <a:buNone/>
            </a:pPr>
            <a:r>
              <a:rPr lang="en" u="sng"/>
              <a:t>water</a:t>
            </a:r>
            <a:endParaRPr u="sng"/>
          </a:p>
          <a:p>
            <a:pPr indent="0" lvl="0" marL="0" rtl="0" algn="l">
              <a:spcBef>
                <a:spcPts val="0"/>
              </a:spcBef>
              <a:spcAft>
                <a:spcPts val="0"/>
              </a:spcAft>
              <a:buNone/>
            </a:pPr>
            <a:r>
              <a:rPr lang="en" u="sng"/>
              <a:t>Rock</a:t>
            </a:r>
            <a:endParaRPr u="sng"/>
          </a:p>
          <a:p>
            <a:pPr indent="0" lvl="0" marL="0" rtl="0" algn="l">
              <a:spcBef>
                <a:spcPts val="0"/>
              </a:spcBef>
              <a:spcAft>
                <a:spcPts val="0"/>
              </a:spcAft>
              <a:buNone/>
            </a:pPr>
            <a:r>
              <a:rPr lang="en" u="sng"/>
              <a:t> </a:t>
            </a:r>
            <a:endParaRPr u="sng"/>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#2</a:t>
            </a:r>
            <a:endParaRPr/>
          </a:p>
          <a:p>
            <a:pPr indent="0" lvl="0" marL="0" rtl="0" algn="l">
              <a:spcBef>
                <a:spcPts val="0"/>
              </a:spcBef>
              <a:spcAft>
                <a:spcPts val="0"/>
              </a:spcAft>
              <a:buNone/>
            </a:pPr>
            <a:r>
              <a:t/>
            </a:r>
            <a:endParaRPr/>
          </a:p>
        </p:txBody>
      </p:sp>
      <p:pic>
        <p:nvPicPr>
          <p:cNvPr id="73" name="Google Shape;73;p16"/>
          <p:cNvPicPr preferRelativeResize="0"/>
          <p:nvPr/>
        </p:nvPicPr>
        <p:blipFill>
          <a:blip r:embed="rId3">
            <a:alphaModFix/>
          </a:blip>
          <a:stretch>
            <a:fillRect/>
          </a:stretch>
        </p:blipFill>
        <p:spPr>
          <a:xfrm>
            <a:off x="152400" y="1170125"/>
            <a:ext cx="5094633" cy="3820975"/>
          </a:xfrm>
          <a:prstGeom prst="rect">
            <a:avLst/>
          </a:prstGeom>
          <a:noFill/>
          <a:ln>
            <a:noFill/>
          </a:ln>
        </p:spPr>
      </p:pic>
      <p:sp>
        <p:nvSpPr>
          <p:cNvPr id="74" name="Google Shape;74;p16"/>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 Deer ( 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 Frog ( 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Turdle ( 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grass( 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Tree ( p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water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Sun</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#3</a:t>
            </a:r>
            <a:endParaRPr/>
          </a:p>
          <a:p>
            <a:pPr indent="0" lvl="0" marL="0" rtl="0" algn="l">
              <a:spcBef>
                <a:spcPts val="0"/>
              </a:spcBef>
              <a:spcAft>
                <a:spcPts val="0"/>
              </a:spcAft>
              <a:buNone/>
            </a:pPr>
            <a:r>
              <a:t/>
            </a:r>
            <a:endParaRPr/>
          </a:p>
        </p:txBody>
      </p:sp>
      <p:pic>
        <p:nvPicPr>
          <p:cNvPr id="80" name="Google Shape;80;p17"/>
          <p:cNvPicPr preferRelativeResize="0"/>
          <p:nvPr/>
        </p:nvPicPr>
        <p:blipFill>
          <a:blip r:embed="rId3">
            <a:alphaModFix/>
          </a:blip>
          <a:stretch>
            <a:fillRect/>
          </a:stretch>
        </p:blipFill>
        <p:spPr>
          <a:xfrm>
            <a:off x="152400" y="1170125"/>
            <a:ext cx="4762500" cy="3085775"/>
          </a:xfrm>
          <a:prstGeom prst="rect">
            <a:avLst/>
          </a:prstGeom>
          <a:noFill/>
          <a:ln>
            <a:noFill/>
          </a:ln>
        </p:spPr>
      </p:pic>
      <p:sp>
        <p:nvSpPr>
          <p:cNvPr id="81" name="Google Shape;81;p17"/>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Frog ( 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Water weeds ( p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Flies ( 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Sun</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Water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#4</a:t>
            </a:r>
            <a:endParaRPr/>
          </a:p>
          <a:p>
            <a:pPr indent="0" lvl="0" marL="0" rtl="0" algn="l">
              <a:spcBef>
                <a:spcPts val="0"/>
              </a:spcBef>
              <a:spcAft>
                <a:spcPts val="0"/>
              </a:spcAft>
              <a:buNone/>
            </a:pPr>
            <a:r>
              <a:t/>
            </a:r>
            <a:endParaRPr/>
          </a:p>
        </p:txBody>
      </p:sp>
      <p:pic>
        <p:nvPicPr>
          <p:cNvPr id="87" name="Google Shape;87;p18"/>
          <p:cNvPicPr preferRelativeResize="0"/>
          <p:nvPr/>
        </p:nvPicPr>
        <p:blipFill>
          <a:blip r:embed="rId3">
            <a:alphaModFix/>
          </a:blip>
          <a:stretch>
            <a:fillRect/>
          </a:stretch>
        </p:blipFill>
        <p:spPr>
          <a:xfrm>
            <a:off x="152400" y="1376900"/>
            <a:ext cx="5327500" cy="3288675"/>
          </a:xfrm>
          <a:prstGeom prst="rect">
            <a:avLst/>
          </a:prstGeom>
          <a:noFill/>
          <a:ln>
            <a:noFill/>
          </a:ln>
        </p:spPr>
      </p:pic>
      <p:sp>
        <p:nvSpPr>
          <p:cNvPr id="88" name="Google Shape;88;p18"/>
          <p:cNvSpPr txBox="1"/>
          <p:nvPr/>
        </p:nvSpPr>
        <p:spPr>
          <a:xfrm>
            <a:off x="57783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elephant ( 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Flamengo ( 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Liens ( 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Trees ( p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Water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Sun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Clouds</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2" name="Shape 92"/>
        <p:cNvGrpSpPr/>
        <p:nvPr/>
      </p:nvGrpSpPr>
      <p:grpSpPr>
        <a:xfrm>
          <a:off x="0" y="0"/>
          <a:ext cx="0" cy="0"/>
          <a:chOff x="0" y="0"/>
          <a:chExt cx="0" cy="0"/>
        </a:xfrm>
      </p:grpSpPr>
      <p:sp>
        <p:nvSpPr>
          <p:cNvPr id="93" name="Google Shape;93;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#5</a:t>
            </a:r>
            <a:endParaRPr/>
          </a:p>
          <a:p>
            <a:pPr indent="0" lvl="0" marL="0" rtl="0" algn="l">
              <a:spcBef>
                <a:spcPts val="0"/>
              </a:spcBef>
              <a:spcAft>
                <a:spcPts val="0"/>
              </a:spcAft>
              <a:buNone/>
            </a:pPr>
            <a:r>
              <a:t/>
            </a:r>
            <a:endParaRPr/>
          </a:p>
        </p:txBody>
      </p:sp>
      <p:pic>
        <p:nvPicPr>
          <p:cNvPr id="94" name="Google Shape;94;p19"/>
          <p:cNvPicPr preferRelativeResize="0"/>
          <p:nvPr/>
        </p:nvPicPr>
        <p:blipFill>
          <a:blip r:embed="rId3">
            <a:alphaModFix/>
          </a:blip>
          <a:stretch>
            <a:fillRect/>
          </a:stretch>
        </p:blipFill>
        <p:spPr>
          <a:xfrm>
            <a:off x="152400" y="1170125"/>
            <a:ext cx="5400547" cy="3820975"/>
          </a:xfrm>
          <a:prstGeom prst="rect">
            <a:avLst/>
          </a:prstGeom>
          <a:noFill/>
          <a:ln>
            <a:noFill/>
          </a:ln>
        </p:spPr>
      </p:pic>
      <p:sp>
        <p:nvSpPr>
          <p:cNvPr id="95" name="Google Shape;95;p19"/>
          <p:cNvSpPr txBox="1"/>
          <p:nvPr/>
        </p:nvSpPr>
        <p:spPr>
          <a:xfrm>
            <a:off x="5667950" y="1305363"/>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Hippopotamus ( 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Tree ( p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Grass ( p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Flower ( p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Cloud</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9" name="Shape 99"/>
        <p:cNvGrpSpPr/>
        <p:nvPr/>
      </p:nvGrpSpPr>
      <p:grpSpPr>
        <a:xfrm>
          <a:off x="0" y="0"/>
          <a:ext cx="0" cy="0"/>
          <a:chOff x="0" y="0"/>
          <a:chExt cx="0" cy="0"/>
        </a:xfrm>
      </p:grpSpPr>
      <p:sp>
        <p:nvSpPr>
          <p:cNvPr id="100" name="Google Shape;100;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#6</a:t>
            </a:r>
            <a:endParaRPr/>
          </a:p>
          <a:p>
            <a:pPr indent="0" lvl="0" marL="0" rtl="0" algn="l">
              <a:spcBef>
                <a:spcPts val="0"/>
              </a:spcBef>
              <a:spcAft>
                <a:spcPts val="0"/>
              </a:spcAft>
              <a:buNone/>
            </a:pPr>
            <a:r>
              <a:t/>
            </a:r>
            <a:endParaRPr/>
          </a:p>
        </p:txBody>
      </p:sp>
      <p:pic>
        <p:nvPicPr>
          <p:cNvPr id="101" name="Google Shape;101;p20"/>
          <p:cNvPicPr preferRelativeResize="0"/>
          <p:nvPr/>
        </p:nvPicPr>
        <p:blipFill>
          <a:blip r:embed="rId3">
            <a:alphaModFix/>
          </a:blip>
          <a:stretch>
            <a:fillRect/>
          </a:stretch>
        </p:blipFill>
        <p:spPr>
          <a:xfrm>
            <a:off x="152400" y="1170125"/>
            <a:ext cx="5048000" cy="3820975"/>
          </a:xfrm>
          <a:prstGeom prst="rect">
            <a:avLst/>
          </a:prstGeom>
          <a:noFill/>
          <a:ln>
            <a:noFill/>
          </a:ln>
        </p:spPr>
      </p:pic>
      <p:sp>
        <p:nvSpPr>
          <p:cNvPr id="102" name="Google Shape;102;p20"/>
          <p:cNvSpPr txBox="1"/>
          <p:nvPr/>
        </p:nvSpPr>
        <p:spPr>
          <a:xfrm>
            <a:off x="5549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Grass ( 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Flowers (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06" name="Shape 106"/>
        <p:cNvGrpSpPr/>
        <p:nvPr/>
      </p:nvGrpSpPr>
      <p:grpSpPr>
        <a:xfrm>
          <a:off x="0" y="0"/>
          <a:ext cx="0" cy="0"/>
          <a:chOff x="0" y="0"/>
          <a:chExt cx="0" cy="0"/>
        </a:xfrm>
      </p:grpSpPr>
      <p:sp>
        <p:nvSpPr>
          <p:cNvPr id="107" name="Google Shape;107;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#7</a:t>
            </a:r>
            <a:endParaRPr/>
          </a:p>
          <a:p>
            <a:pPr indent="0" lvl="0" marL="0" rtl="0" algn="l">
              <a:spcBef>
                <a:spcPts val="0"/>
              </a:spcBef>
              <a:spcAft>
                <a:spcPts val="0"/>
              </a:spcAft>
              <a:buNone/>
            </a:pPr>
            <a:r>
              <a:t/>
            </a:r>
            <a:endParaRPr/>
          </a:p>
        </p:txBody>
      </p:sp>
      <p:pic>
        <p:nvPicPr>
          <p:cNvPr id="108" name="Google Shape;108;p21"/>
          <p:cNvPicPr preferRelativeResize="0"/>
          <p:nvPr/>
        </p:nvPicPr>
        <p:blipFill>
          <a:blip r:embed="rId3">
            <a:alphaModFix/>
          </a:blip>
          <a:stretch>
            <a:fillRect/>
          </a:stretch>
        </p:blipFill>
        <p:spPr>
          <a:xfrm>
            <a:off x="152400" y="1170125"/>
            <a:ext cx="5085910" cy="3820975"/>
          </a:xfrm>
          <a:prstGeom prst="rect">
            <a:avLst/>
          </a:prstGeom>
          <a:noFill/>
          <a:ln>
            <a:noFill/>
          </a:ln>
        </p:spPr>
      </p:pic>
      <p:sp>
        <p:nvSpPr>
          <p:cNvPr id="109" name="Google Shape;109;p21"/>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