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 Deer(C), Racoon(C), tree(P)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Abiotic:Mountain, dirt, rock.</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Dragonfly(C), Snapping turtle(C), Newt(P).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dirt, sky. </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r>
              <a:rPr lang="en">
                <a:solidFill>
                  <a:srgbClr val="000000"/>
                </a:solidFill>
              </a:rPr>
              <a:t>     I got 100%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r>
              <a:rPr lang="en">
                <a:solidFill>
                  <a:schemeClr val="dk1"/>
                </a:solidFill>
              </a:rPr>
              <a:t>    I got 100%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Kangaroo </a:t>
            </a:r>
            <a:r>
              <a:rPr lang="en" u="sng"/>
              <a:t>(C)</a:t>
            </a:r>
            <a:r>
              <a:rPr lang="en" u="sng"/>
              <a:t>, rotting log(P), bacteria(C,D), algae(P), plankton(D), snail(C), insects(C), and trees(P).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Abiotic:Water, rock, sand, and dirt. sun.</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Deer(C), frog(C), turtle(C), fish(C), racoon(C).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dirt, hills.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Fish(C), frog(C), snail(C), tadpoles(C).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water, ground</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Giraffe(C), elephant(C), lions(C), alligator(C), flamingo(C), hippo(C).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cloud, water, snow.</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Tree(P), Hippo(C), Fungi(D), Turtle(C).</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Sun, water, cloud, ground/dirt.</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Fish(C), ducks(C), snail(C).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dirt and ground.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Bunny(C), wolf(C), ducks(C).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Water, cloud, rock</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