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spider &gt;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mussel  &gt;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sand</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kangaroo &gt; 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Abiotic:rotten log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flowers &gt;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fish &gt;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giraffe &gt;c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fungi &gt; d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Abiotic:clouds</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plants &gt;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lily pads </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rabbit  &gt;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