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composer’s:ducks, swans,racoons, turtles, bird, insects, raccoons, beaver, fish</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Abiotic:decomposer’s:weeds, bacteria</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760000" y="12370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composer’s: dragonfly, duck,snapping turtle, water shrew, pond snail, sickleback, newt,tadpoles,\</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Abiotic:decomposer:leech,earthworm, mussel, backswimmer, skater,mosquito</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fish,kangaroo, bird, bacteria, insects,  composer’s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 fungi, rotting log, protozoan, algae, termite mounds, sunlight and heat, decomposer’s</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composer’s:deer, raccoon, bird,fish. insects,turtles.,frog</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Abiotic:decomposers’s:sun, fungi, log</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composer’s:tadpoles,flies,frog,fish,snail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Abiotic:decomposers: log, bacteria</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composer’s elephants, hippos, giraffes, alligators, lion, tiger, flamingoes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Abiotic:decomposer’s:sun. weeds</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composer’s:hippo, bird, turtle, frog, fish</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Abiotic:decomposer’s: bacteria, fungi, algae, sun, clouds</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composer’s: ducks, insects,fish,frogs,snails,</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Abiotic:decomposer’s:fungi, bacteria</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composer’s:fox, bunny, insects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Abiotic:decomposers: fungi, weeds</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