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Racoon-c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Butterfly-c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Tall grass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Sunlight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Mountains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sand </a:t>
            </a:r>
            <a:endParaRPr u="sng">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Tadpoles-c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Sunlight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sand/dirt </a:t>
            </a:r>
            <a:endParaRPr u="sng">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rPr lang="en"/>
              <a:t>Kangaroo -c</a:t>
            </a:r>
            <a:endParaRPr/>
          </a:p>
          <a:p>
            <a:pPr indent="0" lvl="0" marL="0" rtl="0" algn="l">
              <a:spcBef>
                <a:spcPts val="0"/>
              </a:spcBef>
              <a:spcAft>
                <a:spcPts val="0"/>
              </a:spcAft>
              <a:buNone/>
            </a:pPr>
            <a:r>
              <a:rPr lang="en"/>
              <a:t>Fungi-d </a:t>
            </a:r>
            <a:endParaRPr/>
          </a:p>
          <a:p>
            <a:pPr indent="0" lvl="0" marL="0" rtl="0" algn="l">
              <a:spcBef>
                <a:spcPts val="0"/>
              </a:spcBef>
              <a:spcAft>
                <a:spcPts val="0"/>
              </a:spcAft>
              <a:buNone/>
            </a:pPr>
            <a:r>
              <a:rPr lang="en"/>
              <a:t>t</a:t>
            </a:r>
            <a:r>
              <a:rPr lang="en"/>
              <a:t>rees  - p </a:t>
            </a:r>
            <a:endParaRPr/>
          </a:p>
          <a:p>
            <a:pPr indent="0" lvl="0" marL="0" rtl="0" algn="l">
              <a:spcBef>
                <a:spcPts val="0"/>
              </a:spcBef>
              <a:spcAft>
                <a:spcPts val="0"/>
              </a:spcAft>
              <a:buNone/>
            </a:pPr>
            <a:r>
              <a:rPr lang="en"/>
              <a:t>Fish - c </a:t>
            </a:r>
            <a:endParaRPr/>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a:t>Sunlight and heat </a:t>
            </a:r>
            <a:endParaRPr/>
          </a:p>
          <a:p>
            <a:pPr indent="0" lvl="0" marL="0" rtl="0" algn="l">
              <a:spcBef>
                <a:spcPts val="0"/>
              </a:spcBef>
              <a:spcAft>
                <a:spcPts val="0"/>
              </a:spcAft>
              <a:buNone/>
            </a:pPr>
            <a:r>
              <a:rPr lang="en"/>
              <a:t>Sand </a:t>
            </a:r>
            <a:endParaRPr/>
          </a:p>
          <a:p>
            <a:pPr indent="0" lvl="0" marL="0" rtl="0" algn="l">
              <a:spcBef>
                <a:spcPts val="0"/>
              </a:spcBef>
              <a:spcAft>
                <a:spcPts val="0"/>
              </a:spcAft>
              <a:buNone/>
            </a:pPr>
            <a:r>
              <a:rPr lang="en"/>
              <a:t>Water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deer -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Turtles- c</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Grass - p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Trees-p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Fish - c</a:t>
            </a:r>
            <a:r>
              <a:rPr lang="en" u="sng">
                <a:solidFill>
                  <a:schemeClr val="dk1"/>
                </a:solidFill>
              </a:rPr>
              <a:t>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Water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Soil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Flies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Log -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Tadpoles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weeds -  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Air </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Crocodile -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Lions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Giraffes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Flamingos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 - p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Elephants-c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Mountain </a:t>
            </a:r>
            <a:endParaRPr u="sng">
              <a:solidFill>
                <a:schemeClr val="dk1"/>
              </a:solidFill>
            </a:endParaRPr>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 -p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Hippos -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Mountain</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 </a:t>
            </a:r>
            <a:endParaRPr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plants -p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snail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Sand /dirt</a:t>
            </a:r>
            <a:endParaRPr u="sng">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Fox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Rabbit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Ducks-c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Grass-p</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trees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Sun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Clouds</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Water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Rocks </a:t>
            </a:r>
            <a:endParaRPr u="sng">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