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Newt-C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Pond Snail-D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Shrew-C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Kangaroo </a:t>
            </a:r>
            <a:r>
              <a:rPr lang="en" u="sng"/>
              <a:t>(C)</a:t>
            </a:r>
            <a:endParaRPr u="sng"/>
          </a:p>
          <a:p>
            <a:pPr indent="0" lvl="0" marL="0" rtl="0" algn="l">
              <a:spcBef>
                <a:spcPts val="0"/>
              </a:spcBef>
              <a:spcAft>
                <a:spcPts val="0"/>
              </a:spcAft>
              <a:buNone/>
            </a:pPr>
            <a:r>
              <a:rPr lang="en" u="sng"/>
              <a:t>Fish </a:t>
            </a:r>
            <a:r>
              <a:rPr lang="en" u="sng"/>
              <a:t>(C)</a:t>
            </a:r>
            <a:endParaRPr u="sng"/>
          </a:p>
          <a:p>
            <a:pPr indent="0" lvl="0" marL="0" rtl="0" algn="l">
              <a:spcBef>
                <a:spcPts val="0"/>
              </a:spcBef>
              <a:spcAft>
                <a:spcPts val="0"/>
              </a:spcAft>
              <a:buNone/>
            </a:pPr>
            <a:r>
              <a:rPr lang="en" u="sng"/>
              <a:t>Snails -D</a:t>
            </a:r>
            <a:endParaRPr u="sng"/>
          </a:p>
          <a:p>
            <a:pPr indent="0" lvl="0" marL="0" rtl="0" algn="l">
              <a:spcBef>
                <a:spcPts val="0"/>
              </a:spcBef>
              <a:spcAft>
                <a:spcPts val="0"/>
              </a:spcAft>
              <a:buNone/>
            </a:pPr>
            <a:r>
              <a:rPr lang="en" u="sng"/>
              <a:t>fungi-D</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Sky</a:t>
            </a:r>
            <a:endParaRPr u="sng"/>
          </a:p>
          <a:p>
            <a:pPr indent="0" lvl="0" marL="0" rtl="0" algn="l">
              <a:spcBef>
                <a:spcPts val="0"/>
              </a:spcBef>
              <a:spcAft>
                <a:spcPts val="0"/>
              </a:spcAft>
              <a:buNone/>
            </a:pPr>
            <a:r>
              <a:rPr lang="en" u="sng"/>
              <a:t>Rock </a:t>
            </a:r>
            <a:r>
              <a:rPr lang="en" u="sng"/>
              <a:t>snails</a:t>
            </a:r>
            <a:r>
              <a:rPr lang="en" u="sng"/>
              <a:t> are on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Lilypad-P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watre</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Hipo-C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Crocodile-C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rPr lang="en" u="sng"/>
              <a:t>Sun</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clouds</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Weeds-P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Mushroom-D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Sky</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Lily pad-P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