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Beaver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Goose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Racoon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Mosquito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Mussel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Earthworm (D)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Leech (D &amp;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a:t>
            </a:r>
            <a:endParaRPr u="sng">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Quizizz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Quizizz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QuizizZ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93700" y="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rPr lang="en" u="sng"/>
              <a:t>Kangaroo ©</a:t>
            </a:r>
            <a:endParaRPr u="sng"/>
          </a:p>
          <a:p>
            <a:pPr indent="0" lvl="0" marL="0" rtl="0" algn="l">
              <a:spcBef>
                <a:spcPts val="0"/>
              </a:spcBef>
              <a:spcAft>
                <a:spcPts val="0"/>
              </a:spcAft>
              <a:buNone/>
            </a:pPr>
            <a:r>
              <a:rPr lang="en" u="sng"/>
              <a:t>Frog ©</a:t>
            </a:r>
            <a:endParaRPr u="sng"/>
          </a:p>
          <a:p>
            <a:pPr indent="0" lvl="0" marL="0" rtl="0" algn="l">
              <a:spcBef>
                <a:spcPts val="0"/>
              </a:spcBef>
              <a:spcAft>
                <a:spcPts val="0"/>
              </a:spcAft>
              <a:buNone/>
            </a:pPr>
            <a:r>
              <a:rPr lang="en" u="sng"/>
              <a:t>Snails ©</a:t>
            </a:r>
            <a:endParaRPr u="sng"/>
          </a:p>
          <a:p>
            <a:pPr indent="0" lvl="0" marL="0" rtl="0" algn="l">
              <a:spcBef>
                <a:spcPts val="0"/>
              </a:spcBef>
              <a:spcAft>
                <a:spcPts val="0"/>
              </a:spcAft>
              <a:buNone/>
            </a:pPr>
            <a:r>
              <a:rPr lang="en" u="sng"/>
              <a:t>Fungi (D)</a:t>
            </a:r>
            <a:endParaRPr u="sng"/>
          </a:p>
          <a:p>
            <a:pPr indent="0" lvl="0" marL="0" rtl="0" algn="l">
              <a:spcBef>
                <a:spcPts val="0"/>
              </a:spcBef>
              <a:spcAft>
                <a:spcPts val="0"/>
              </a:spcAft>
              <a:buNone/>
            </a:pPr>
            <a:r>
              <a:rPr lang="en" u="sng"/>
              <a:t>Bird © </a:t>
            </a:r>
            <a:endParaRPr u="sng"/>
          </a:p>
          <a:p>
            <a:pPr indent="0" lvl="0" marL="0" rtl="0" algn="l">
              <a:spcBef>
                <a:spcPts val="0"/>
              </a:spcBef>
              <a:spcAft>
                <a:spcPts val="0"/>
              </a:spcAft>
              <a:buNone/>
            </a:pPr>
            <a:r>
              <a:rPr lang="en" u="sng"/>
              <a:t>Crawfish ©</a:t>
            </a:r>
            <a:endParaRPr u="sng"/>
          </a:p>
          <a:p>
            <a:pPr indent="0" lvl="0" marL="0" rtl="0" algn="l">
              <a:spcBef>
                <a:spcPts val="0"/>
              </a:spcBef>
              <a:spcAft>
                <a:spcPts val="0"/>
              </a:spcAft>
              <a:buNone/>
            </a:pPr>
            <a:r>
              <a:rPr lang="en" u="sng"/>
              <a:t>Termites ©</a:t>
            </a:r>
            <a:endParaRPr u="sng"/>
          </a:p>
          <a:p>
            <a:pPr indent="0" lvl="0" marL="0" rtl="0" algn="l">
              <a:spcBef>
                <a:spcPts val="0"/>
              </a:spcBef>
              <a:spcAft>
                <a:spcPts val="0"/>
              </a:spcAft>
              <a:buNone/>
            </a:pPr>
            <a:r>
              <a:rPr lang="en" u="sng"/>
              <a:t>Tree’s (P)</a:t>
            </a:r>
            <a:endParaRPr u="sng"/>
          </a:p>
          <a:p>
            <a:pPr indent="0" lvl="0" marL="0" rtl="0" algn="l">
              <a:spcBef>
                <a:spcPts val="0"/>
              </a:spcBef>
              <a:spcAft>
                <a:spcPts val="0"/>
              </a:spcAft>
              <a:buNone/>
            </a:pPr>
            <a:r>
              <a:rPr lang="en" u="sng"/>
              <a:t>Fish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a:p>
            <a:pPr indent="0" lvl="0" marL="0" rtl="0" algn="l">
              <a:spcBef>
                <a:spcPts val="0"/>
              </a:spcBef>
              <a:spcAft>
                <a:spcPts val="0"/>
              </a:spcAft>
              <a:buNone/>
            </a:pPr>
            <a:r>
              <a:rPr lang="en" u="sng"/>
              <a:t>Termite Mound </a:t>
            </a:r>
            <a:endParaRPr u="sng"/>
          </a:p>
          <a:p>
            <a:pPr indent="0" lvl="0" marL="0" rtl="0" algn="l">
              <a:spcBef>
                <a:spcPts val="0"/>
              </a:spcBef>
              <a:spcAft>
                <a:spcPts val="0"/>
              </a:spcAft>
              <a:buNone/>
            </a:pPr>
            <a:r>
              <a:rPr lang="en" u="sng"/>
              <a:t>Bush </a:t>
            </a:r>
            <a:endParaRPr u="sng"/>
          </a:p>
          <a:p>
            <a:pPr indent="0" lvl="0" marL="0" rtl="0" algn="l">
              <a:spcBef>
                <a:spcPts val="0"/>
              </a:spcBef>
              <a:spcAft>
                <a:spcPts val="0"/>
              </a:spcAft>
              <a:buNone/>
            </a:pPr>
            <a:r>
              <a:rPr lang="en" u="sng"/>
              <a:t>Sun </a:t>
            </a:r>
            <a:endParaRPr u="sng"/>
          </a:p>
          <a:p>
            <a:pPr indent="0" lvl="0" marL="0" rtl="0" algn="l">
              <a:spcBef>
                <a:spcPts val="0"/>
              </a:spcBef>
              <a:spcAft>
                <a:spcPts val="0"/>
              </a:spcAft>
              <a:buNone/>
            </a:pPr>
            <a:r>
              <a:rPr lang="en" u="sng"/>
              <a:t>Rock</a:t>
            </a:r>
            <a:endParaRPr u="sng"/>
          </a:p>
          <a:p>
            <a:pPr indent="0" lvl="0" marL="0" rtl="0" algn="l">
              <a:spcBef>
                <a:spcPts val="0"/>
              </a:spcBef>
              <a:spcAft>
                <a:spcPts val="0"/>
              </a:spcAft>
              <a:buNone/>
            </a:pPr>
            <a:r>
              <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Bird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Racoon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Bush</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Flies ©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weeds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Crocodile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Giraffe ©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Flamingo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rPr lang="en" u="sng"/>
              <a:t>Water </a:t>
            </a:r>
            <a:endParaRPr u="sng"/>
          </a:p>
          <a:p>
            <a:pPr indent="0" lvl="0" marL="0" rtl="0" algn="l">
              <a:spcBef>
                <a:spcPts val="0"/>
              </a:spcBef>
              <a:spcAft>
                <a:spcPts val="0"/>
              </a:spcAft>
              <a:buNone/>
            </a:pPr>
            <a:r>
              <a:rPr lang="en" u="sng"/>
              <a:t>Wind </a:t>
            </a:r>
            <a:endParaRPr u="sng"/>
          </a:p>
          <a:p>
            <a:pPr indent="0" lvl="0" marL="0" rtl="0" algn="l">
              <a:spcBef>
                <a:spcPts val="0"/>
              </a:spcBef>
              <a:spcAft>
                <a:spcPts val="0"/>
              </a:spcAft>
              <a:buNone/>
            </a:pPr>
            <a:r>
              <a:rPr lang="en" u="sng"/>
              <a:t>Sun</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Mushroom (D)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 (P)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 ©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Bush</a:t>
            </a:r>
            <a:endParaRPr u="sng">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Rabbit ©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Fox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Beetle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Wind</a:t>
            </a:r>
            <a:endParaRPr u="sng">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