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 &lt;c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Newt&lt;c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worm&lt;d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dragonfly&lt;c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soil</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rPr lang="en" u="sng"/>
              <a:t>tree&gt;</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