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birds + C, Dear + C, duck + C, Beaver + C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earthworm + D, Water shrew + C, Dragonfly, newt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r>
              <a:rPr lang="en">
                <a:solidFill>
                  <a:schemeClr val="dk1"/>
                </a:solidFill>
              </a:rPr>
              <a:t> water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r>
              <a:rPr lang="en"/>
              <a:t> </a:t>
            </a:r>
            <a:r>
              <a:rPr lang="en"/>
              <a:t>kangaroo + C, fungi + D, snail + D, grass + P, insects + C, bacteria + C, rotting log + P</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r>
              <a:rPr lang="en"/>
              <a:t>Rock, water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dear + C, eagle + C, turtle + C, insects + C, trees + P</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a:solidFill>
                  <a:schemeClr val="dk1"/>
                </a:solidFill>
              </a:rPr>
              <a:t>sun, water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water weed + P, frog + C, fish + C, flies + C, Sail + C, tadpoles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a:solidFill>
                  <a:schemeClr val="dk1"/>
                </a:solidFill>
              </a:rPr>
              <a:t>sun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 flamingo + C, giraffe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Elephant + C, hippo + C, lion + C, Alligator + C, trees + P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a:solidFill>
                  <a:schemeClr val="dk1"/>
                </a:solidFill>
              </a:rPr>
              <a:t>sun, clouds </a:t>
            </a:r>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hippo + C, Turtle + C, Bird + C,  fungi + D, Bacteria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r>
              <a:rPr lang="en">
                <a:solidFill>
                  <a:schemeClr val="dk1"/>
                </a:solidFill>
              </a:rPr>
              <a:t>sun, clouds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ducks + C, flies + C, frog + C, fish + C, snail + D, grass + P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r>
              <a:rPr lang="en">
                <a:solidFill>
                  <a:schemeClr val="dk1"/>
                </a:solidFill>
              </a:rPr>
              <a:t> water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rabbit + C, fox + C, Trees + P, Duck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a:solidFill>
                  <a:schemeClr val="dk1"/>
                </a:solidFill>
              </a:rPr>
              <a:t>water, sun,  clouds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