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092500" y="13165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Kangaroo,plankton,trees,fish,insects,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