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deer, duck, beever, racoon, butterfly, turtles, swan, snake, worms, dragonflies, snail, fish, spider and birds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dirt, grass, flowers and rocks</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dragonfly, mosquito, tadpoles, snail, newt , leach, fish, backswimmer, water shrew, turtle and eartworm</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dirt plants, grass and sky</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rPr lang="en">
                <a:solidFill>
                  <a:srgbClr val="000000"/>
                </a:solidFill>
              </a:rPr>
              <a:t>( i finished it but got 1 wrong)</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bird, mushroom, fish, kangaroo, weird crab thing in water, tree, frog, snail, termite, insects and </a:t>
            </a:r>
            <a:r>
              <a:rPr lang="en" u="sng"/>
              <a:t>bacteria</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rocks, dirt, sun, log, bush, grass</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 raccoon, deer, fish, tortus’s, cockroaches, dragonflies, bird and trees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lilypad, water, log, bush, sun,grass and mountain in the back.</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flies, tadpoles, snail, fish and frog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lilypad, water weeds, sun,  water log and bush</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tree, lion, hippo, giraffe, flamingo, aliater, elephant, tree</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clouds, mountain, grass and plants</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trees, hippos, mushrooms, turtle and bacteria</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log, plants, clouds, sun and water</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fish, dragonfly, frog, duck and snail</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 grass and bush</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ducks, fox\wolf, bunny, trees and beetle</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Plants, rocks, water, bushes and sky</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